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  <p:sldMasterId id="2147483649" r:id="rId2"/>
    <p:sldMasterId id="2147483650" r:id="rId3"/>
  </p:sldMasterIdLst>
  <p:notesMasterIdLst>
    <p:notesMasterId r:id="rId4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4995" autoAdjust="0"/>
    <p:restoredTop sz="94660"/>
  </p:normalViewPr>
  <p:slideViewPr>
    <p:cSldViewPr showGuides="1" snapToGrid="0">
      <p:cViewPr varScale="1">
        <p:scale>
          <a:sx n="75" d="100"/>
          <a:sy n="75" d="100"/>
        </p:scale>
        <p:origin x="540" y="5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70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1048771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US"/>
          </a:p>
        </p:txBody>
      </p:sp>
      <p:sp>
        <p:nvSpPr>
          <p:cNvPr id="1048772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7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74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Master" Target="../slideMasters/slideMaster2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Master" Target="../slideMasters/slideMaster3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Master" Target="../slideMasters/slideMaster2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Oval 1"/>
          <p:cNvSpPr/>
          <p:nvPr userDrawn="1"/>
        </p:nvSpPr>
        <p:spPr>
          <a:xfrm>
            <a:off x="0" y="5724052"/>
            <a:ext cx="7228116" cy="530052"/>
          </a:xfrm>
          <a:prstGeom prst="ellipse"/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grpSp>
        <p:nvGrpSpPr>
          <p:cNvPr id="62" name="Group 2"/>
          <p:cNvGrpSpPr/>
          <p:nvPr userDrawn="1"/>
        </p:nvGrpSpPr>
        <p:grpSpPr>
          <a:xfrm>
            <a:off x="738218" y="2580613"/>
            <a:ext cx="6123410" cy="3364399"/>
            <a:chOff x="-548507" y="477868"/>
            <a:chExt cx="11570449" cy="6357177"/>
          </a:xfrm>
        </p:grpSpPr>
        <p:sp>
          <p:nvSpPr>
            <p:cNvPr id="1048652" name="Freeform: Shape 3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53" name="Freeform: Shape 4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54" name="Freeform: Shape 5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55" name="Freeform: Shape 6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dirty="0" lang="en-US"/>
            </a:p>
          </p:txBody>
        </p:sp>
        <p:sp>
          <p:nvSpPr>
            <p:cNvPr id="1048656" name="Freeform: Shape 7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grpSp>
          <p:nvGrpSpPr>
            <p:cNvPr id="63" name="Group 8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048657" name="Rectangle: Rounded Corners 13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/>
              </a:p>
            </p:txBody>
          </p:sp>
          <p:sp>
            <p:nvSpPr>
              <p:cNvPr id="1048658" name="Rectangle: Rounded Corners 14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/>
              </a:p>
            </p:txBody>
          </p:sp>
        </p:grpSp>
        <p:grpSp>
          <p:nvGrpSpPr>
            <p:cNvPr id="64" name="Group 9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048659" name="Rectangle: Rounded Corners 11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lang="en-US"/>
              </a:p>
            </p:txBody>
          </p:sp>
          <p:sp>
            <p:nvSpPr>
              <p:cNvPr id="1048660" name="Rectangle: Rounded Corners 12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dirty="0" lang="en-US"/>
              </a:p>
            </p:txBody>
          </p:sp>
        </p:grpSp>
        <p:sp>
          <p:nvSpPr>
            <p:cNvPr id="1048661" name="Freeform: Shape 10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 rtlCol="0"/>
            <a:p>
              <a:endParaRPr dirty="0" lang="en-US"/>
            </a:p>
          </p:txBody>
        </p:sp>
      </p:grpSp>
      <p:sp>
        <p:nvSpPr>
          <p:cNvPr id="104866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560919" y="2771971"/>
            <a:ext cx="4535081" cy="2723593"/>
          </a:xfrm>
          <a:prstGeom prst="rect"/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algn="ctr" indent="0" marL="0">
              <a:buNone/>
              <a:defRPr sz="12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 And Send To Back </a:t>
            </a:r>
            <a:endParaRPr altLang="en-US" dirty="0" lang="ko-KR"/>
          </a:p>
        </p:txBody>
      </p:sp>
      <p:sp>
        <p:nvSpPr>
          <p:cNvPr id="104866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BASIC LAYOUT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Rectangle 1"/>
          <p:cNvSpPr/>
          <p:nvPr userDrawn="1"/>
        </p:nvSpPr>
        <p:spPr>
          <a:xfrm>
            <a:off x="0" y="3254185"/>
            <a:ext cx="12192000" cy="1296144"/>
          </a:xfrm>
          <a:prstGeom prst="rect"/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800" lang="ko-KR"/>
          </a:p>
        </p:txBody>
      </p:sp>
      <p:grpSp>
        <p:nvGrpSpPr>
          <p:cNvPr id="74" name="Group 8"/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1048745" name="Rounded Rectangle 3"/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dir="t" rig="threeP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2700" lang="ko-KR"/>
            </a:p>
          </p:txBody>
        </p:sp>
        <p:sp>
          <p:nvSpPr>
            <p:cNvPr id="1048746" name="Rectangle 5"/>
            <p:cNvSpPr/>
            <p:nvPr userDrawn="1"/>
          </p:nvSpPr>
          <p:spPr>
            <a:xfrm>
              <a:off x="1597700" y="1680321"/>
              <a:ext cx="216024" cy="34350"/>
            </a:xfrm>
            <a:prstGeom prst="rect"/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2700" lang="ko-KR"/>
            </a:p>
          </p:txBody>
        </p:sp>
        <p:grpSp>
          <p:nvGrpSpPr>
            <p:cNvPr id="75" name="Group 1"/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1048747" name="Oval 4"/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/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dir="t" rig="threeP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altLang="en-US" sz="2700" lang="ko-KR"/>
              </a:p>
            </p:txBody>
          </p:sp>
          <p:sp>
            <p:nvSpPr>
              <p:cNvPr id="1048748" name="Rounded Rectangle 7"/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/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altLang="en-US" sz="2700" lang="ko-KR"/>
              </a:p>
            </p:txBody>
          </p:sp>
        </p:grpSp>
      </p:grpSp>
      <p:sp>
        <p:nvSpPr>
          <p:cNvPr id="1048749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/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defTabSz="914446" eaLnBrk="1" fontAlgn="auto" hangingPunct="1" indent="0" latinLnBrk="1" marL="0" marR="0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 lvl="0" marL="0"/>
            <a:r>
              <a:rPr altLang="ko-KR" dirty="0" lang="en-US"/>
              <a:t>Place Your Picture Here</a:t>
            </a:r>
            <a:endParaRPr altLang="en-US" dirty="0" lang="ko-KR"/>
          </a:p>
        </p:txBody>
      </p:sp>
      <p:sp>
        <p:nvSpPr>
          <p:cNvPr id="104875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BASIC LAYOUT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Picture Placeholder 4"/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1340647 w 8412345"/>
              <a:gd name="connsiteY8" fmla="*/ 3752847 h 4067177"/>
              <a:gd name="connsiteX9" fmla="*/ 2028961 w 8412345"/>
              <a:gd name="connsiteY9" fmla="*/ 3752847 h 4067177"/>
              <a:gd name="connsiteX10" fmla="*/ 2028961 w 8412345"/>
              <a:gd name="connsiteY10" fmla="*/ 3524256 h 4067177"/>
              <a:gd name="connsiteX11" fmla="*/ 1258986 w 8412345"/>
              <a:gd name="connsiteY11" fmla="*/ 3524256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2028961 w 8412345"/>
              <a:gd name="connsiteY10" fmla="*/ 3752847 h 4067177"/>
              <a:gd name="connsiteX11" fmla="*/ 1258986 w 8412345"/>
              <a:gd name="connsiteY11" fmla="*/ 3524256 h 4067177"/>
              <a:gd name="connsiteX12" fmla="*/ 0 w 8412345"/>
              <a:gd name="connsiteY12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1258986 w 8412345"/>
              <a:gd name="connsiteY10" fmla="*/ 3524256 h 4067177"/>
              <a:gd name="connsiteX11" fmla="*/ 0 w 8412345"/>
              <a:gd name="connsiteY11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258986 w 8412345"/>
              <a:gd name="connsiteY9" fmla="*/ 3524256 h 4067177"/>
              <a:gd name="connsiteX10" fmla="*/ 0 w 8412345"/>
              <a:gd name="connsiteY10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0 w 8412345"/>
              <a:gd name="connsiteY9" fmla="*/ 0 h 4067177"/>
              <a:gd name="connsiteX0" fmla="*/ 8412344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0 w 8412345"/>
              <a:gd name="connsiteY8" fmla="*/ 0 h 4067177"/>
              <a:gd name="connsiteX0" fmla="*/ 8412344 w 8412345"/>
              <a:gd name="connsiteY0" fmla="*/ 3524256 h 4067177"/>
              <a:gd name="connsiteX1" fmla="*/ 8412344 w 8412345"/>
              <a:gd name="connsiteY1" fmla="*/ 3752847 h 4067177"/>
              <a:gd name="connsiteX2" fmla="*/ 8412344 w 8412345"/>
              <a:gd name="connsiteY2" fmla="*/ 3524256 h 4067177"/>
              <a:gd name="connsiteX3" fmla="*/ 0 w 8412345"/>
              <a:gd name="connsiteY3" fmla="*/ 0 h 4067177"/>
              <a:gd name="connsiteX4" fmla="*/ 8412345 w 8412345"/>
              <a:gd name="connsiteY4" fmla="*/ 0 h 4067177"/>
              <a:gd name="connsiteX5" fmla="*/ 8412345 w 8412345"/>
              <a:gd name="connsiteY5" fmla="*/ 4067177 h 4067177"/>
              <a:gd name="connsiteX6" fmla="*/ 1452936 w 8412345"/>
              <a:gd name="connsiteY6" fmla="*/ 4067177 h 4067177"/>
              <a:gd name="connsiteX7" fmla="*/ 0 w 8412345"/>
              <a:gd name="connsiteY7" fmla="*/ 0 h 4067177"/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0 w 8412345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wrap="square">
            <a:noAutofit/>
          </a:bodyPr>
          <a:lstStyle>
            <a:lvl1pPr algn="ctr" indent="0" marL="0">
              <a:buNone/>
              <a:defRPr sz="18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 And Send To Back </a:t>
            </a:r>
            <a:endParaRPr altLang="en-US" dirty="0" lang="ko-KR"/>
          </a:p>
        </p:txBody>
      </p:sp>
      <p:sp>
        <p:nvSpPr>
          <p:cNvPr id="1048760" name="Picture Placeholder 33"/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wrap="square">
            <a:noAutofit/>
          </a:bodyPr>
          <a:lstStyle>
            <a:lvl1pPr algn="ctr" indent="0" marL="0">
              <a:buNone/>
              <a:defRPr sz="18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 </a:t>
            </a:r>
            <a:endParaRPr altLang="en-US" dirty="0" lang="ko-K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80547"/>
          </a:xfrm>
          <a:prstGeom prst="rect"/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defTabSz="914446" eaLnBrk="1" fontAlgn="auto" hangingPunct="1" indent="0" latinLnBrk="1" marL="0" marR="0" rtl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algn="ctr" lvl="0" marL="0"/>
            <a:r>
              <a:rPr altLang="ko-KR" dirty="0" lang="en-US"/>
              <a:t>Place Your Picture Here And Send To Back</a:t>
            </a:r>
            <a:endParaRPr altLang="en-US" dirty="0" lang="ko-K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PNG &amp; Shapes Layout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Icon Sets Layout</a:t>
            </a:r>
          </a:p>
        </p:txBody>
      </p:sp>
      <p:sp>
        <p:nvSpPr>
          <p:cNvPr id="1048752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351" lang="ko-KR"/>
          </a:p>
        </p:txBody>
      </p:sp>
      <p:sp>
        <p:nvSpPr>
          <p:cNvPr id="1048753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351" lang="ko-KR">
              <a:solidFill>
                <a:schemeClr val="bg1"/>
              </a:solidFill>
            </a:endParaRPr>
          </a:p>
        </p:txBody>
      </p:sp>
      <p:sp>
        <p:nvSpPr>
          <p:cNvPr id="1048754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1351" lang="ko-K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48755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/>
          <a:noFill/>
        </p:spPr>
        <p:txBody>
          <a:bodyPr anchor="ctr" rtlCol="0" wrap="square">
            <a:spAutoFit/>
          </a:bodyPr>
          <a:p>
            <a:r>
              <a:rPr altLang="ko-KR" b="1" dirty="0" sz="1400"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altLang="en-US" b="1" dirty="0" sz="1400" lang="ko-KR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756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/>
          <a:noFill/>
        </p:spPr>
        <p:txBody>
          <a:bodyPr anchor="ctr" rtlCol="0" wrap="square">
            <a:spAutoFit/>
          </a:bodyPr>
          <a:p>
            <a:r>
              <a:rPr altLang="ko-KR" b="1" dirty="0" sz="1400"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altLang="ko-KR" b="1" dirty="0" sz="1400"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altLang="en-US" b="1" dirty="0" sz="1400" lang="ko-KR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757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/>
          <a:noFill/>
        </p:spPr>
        <p:txBody>
          <a:bodyPr anchor="ctr" rtlCol="0" wrap="square">
            <a:spAutoFit/>
          </a:bodyPr>
          <a:p>
            <a:r>
              <a:rPr altLang="ko-KR" dirty="0" sz="1400"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altLang="en-US" dirty="0" sz="1400" lang="ko-KR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8758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/>
          <a:noFill/>
        </p:spPr>
        <p:txBody>
          <a:bodyPr anchor="ctr" rtlCol="0" wrap="square">
            <a:spAutoFit/>
          </a:bodyPr>
          <a:p>
            <a:r>
              <a:rPr altLang="ko-KR" b="1" dirty="0" sz="2800" lang="en-US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altLang="ko-KR" b="1" dirty="0" sz="2800" lang="en-US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BASIC LAYOUT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BASIC LAYOUT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/>
        </p:spPr>
        <p:txBody>
          <a:bodyPr anchor="ctr"/>
          <a:lstStyle>
            <a:lvl1pPr algn="ctr" indent="0" marL="0">
              <a:buNone/>
              <a:defRPr baseline="0" b="0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altLang="ko-KR" dirty="0" lang="en-US"/>
              <a:t>Our Team LAYOUT</a:t>
            </a:r>
          </a:p>
        </p:txBody>
      </p:sp>
      <p:sp>
        <p:nvSpPr>
          <p:cNvPr id="104876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/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algn="ctr" indent="0" marL="0">
              <a:buNone/>
              <a:defRPr sz="12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</a:t>
            </a:r>
            <a:endParaRPr altLang="en-US" dirty="0" lang="ko-KR"/>
          </a:p>
        </p:txBody>
      </p:sp>
      <p:sp>
        <p:nvSpPr>
          <p:cNvPr id="104876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/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algn="ctr" indent="0" marL="0">
              <a:buNone/>
              <a:defRPr sz="12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</a:t>
            </a:r>
            <a:endParaRPr altLang="en-US" dirty="0" lang="ko-KR"/>
          </a:p>
        </p:txBody>
      </p:sp>
      <p:sp>
        <p:nvSpPr>
          <p:cNvPr id="104876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/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algn="ctr" indent="0" marL="0">
              <a:buNone/>
              <a:defRPr sz="12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</a:t>
            </a:r>
            <a:endParaRPr altLang="en-US" dirty="0" lang="ko-KR"/>
          </a:p>
        </p:txBody>
      </p:sp>
      <p:sp>
        <p:nvSpPr>
          <p:cNvPr id="104876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/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algn="ctr" indent="0" marL="0">
              <a:buNone/>
              <a:defRPr sz="1200">
                <a:latin typeface="+mn-lt"/>
                <a:cs typeface="Arial" pitchFamily="34" charset="0"/>
              </a:defRPr>
            </a:lvl1pPr>
            <a:lvl2pPr indent="0" marL="457223">
              <a:buNone/>
              <a:defRPr sz="2800"/>
            </a:lvl2pPr>
            <a:lvl3pPr indent="0" marL="914446">
              <a:buNone/>
              <a:defRPr sz="2400"/>
            </a:lvl3pPr>
            <a:lvl4pPr indent="0" marL="1371669">
              <a:buNone/>
              <a:defRPr sz="2000"/>
            </a:lvl4pPr>
            <a:lvl5pPr indent="0" marL="1828891">
              <a:buNone/>
              <a:defRPr sz="2000"/>
            </a:lvl5pPr>
            <a:lvl6pPr indent="0" marL="2286114">
              <a:buNone/>
              <a:defRPr sz="2000"/>
            </a:lvl6pPr>
            <a:lvl7pPr indent="0" marL="2743337">
              <a:buNone/>
              <a:defRPr sz="2000"/>
            </a:lvl7pPr>
            <a:lvl8pPr indent="0" marL="3200560">
              <a:buNone/>
              <a:defRPr sz="2000"/>
            </a:lvl8pPr>
            <a:lvl9pPr indent="0" marL="3657783">
              <a:buNone/>
              <a:defRPr sz="2000"/>
            </a:lvl9pPr>
          </a:lstStyle>
          <a:p>
            <a:r>
              <a:rPr altLang="ko-KR" dirty="0" lang="en-US"/>
              <a:t>Your Picture Here</a:t>
            </a:r>
            <a:endParaRPr altLang="en-US" dirty="0" 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bg>
      <p:bgPr>
        <a:solidFill>
          <a:schemeClr val="bg1"/>
        </a:solidFill>
        <a:effectLst/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 wrap="square">
            <a:noAutofit/>
          </a:bodyPr>
          <a:lstStyle>
            <a:lvl1pPr algn="ctr" indent="0" marL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altLang="ko-KR" dirty="0" lang="en-US"/>
              <a:t>Place Your Picture Here</a:t>
            </a:r>
            <a:endParaRPr altLang="en-US" dirty="0" 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1.xml"/><Relationship Id="rId20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51" r:id="rId1"/>
    <p:sldLayoutId id="2147483652" r:id="rId2"/>
  </p:sldLayoutIdLst>
  <p:hf dt="0" ftr="0" hdr="0" sldNum="1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hf dt="0" ftr="0" hdr="0" sldNum="1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72" r:id="rId1"/>
  </p:sldLayoutIdLst>
  <p:hf dt="0" ftr="0" hdr="0" sldNum="1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hyperlink" Target="http://www.free-powerpoint-templates-design.com/" TargetMode="External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4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8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23">
            <a:hlinkClick r:id="rId2"/>
          </p:cNvPr>
          <p:cNvSpPr txBox="1"/>
          <p:nvPr/>
        </p:nvSpPr>
        <p:spPr>
          <a:xfrm>
            <a:off x="5962455" y="6367844"/>
            <a:ext cx="5740711" cy="246221"/>
          </a:xfrm>
          <a:prstGeom prst="rect"/>
          <a:noFill/>
        </p:spPr>
        <p:txBody>
          <a:bodyPr rtlCol="0" wrap="square">
            <a:spAutoFit/>
          </a:bodyPr>
          <a:p>
            <a:pPr algn="r"/>
            <a:r>
              <a:rPr altLang="ko-KR" dirty="0" sz="1000" lang="en-US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altLang="en-US" dirty="0" sz="1000" lang="ko-KR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622" name="TextBox 35"/>
          <p:cNvSpPr txBox="1"/>
          <p:nvPr/>
        </p:nvSpPr>
        <p:spPr>
          <a:xfrm>
            <a:off x="7641624" y="5476304"/>
            <a:ext cx="4757021" cy="891540"/>
          </a:xfrm>
          <a:prstGeom prst="rect"/>
          <a:noFill/>
        </p:spPr>
        <p:txBody>
          <a:bodyPr anchor="ctr" rtlCol="0" wrap="square">
            <a:spAutoFit/>
          </a:bodyPr>
          <a:p>
            <a:pPr algn="just"/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Student 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Name: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G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.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m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r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j</a:t>
            </a:r>
            <a:endParaRPr altLang="ko-KR" dirty="0" sz="1867" lang="en-US" smtClean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College 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Name:The</a:t>
            </a:r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Kavery</a:t>
            </a:r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 Engineering College</a:t>
            </a:r>
          </a:p>
          <a:p>
            <a:pPr algn="just"/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Department:Computer</a:t>
            </a:r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altLang="ko-KR" dirty="0" sz="1867" lang="en-US" err="1" smtClean="0">
                <a:solidFill>
                  <a:schemeClr val="bg1"/>
                </a:solidFill>
                <a:cs typeface="Arial" pitchFamily="34" charset="0"/>
              </a:rPr>
              <a:t>Scince</a:t>
            </a:r>
            <a:r>
              <a:rPr altLang="ko-KR" dirty="0" sz="1867" lang="en-US" smtClean="0">
                <a:solidFill>
                  <a:schemeClr val="bg1"/>
                </a:solidFill>
                <a:cs typeface="Arial" pitchFamily="34" charset="0"/>
              </a:rPr>
              <a:t> and Engineering</a:t>
            </a:r>
            <a:endParaRPr altLang="en-US" dirty="0" sz="1867" lang="ko-KR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8623" name=""/>
          <p:cNvSpPr txBox="1"/>
          <p:nvPr/>
        </p:nvSpPr>
        <p:spPr>
          <a:xfrm>
            <a:off x="8192000" y="2174749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Y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24" name=""/>
          <p:cNvSpPr txBox="1"/>
          <p:nvPr/>
        </p:nvSpPr>
        <p:spPr>
          <a:xfrm>
            <a:off x="8192000" y="2685289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S</a:t>
            </a:r>
            <a:r>
              <a:rPr sz="2800" lang="en-US">
                <a:solidFill>
                  <a:srgbClr val="FFFFFF"/>
                </a:solidFill>
              </a:rPr>
              <a:t>E</a:t>
            </a:r>
            <a:r>
              <a:rPr sz="2800" lang="en-US">
                <a:solidFill>
                  <a:srgbClr val="FFFFFF"/>
                </a:solidFill>
              </a:rPr>
              <a:t>C</a:t>
            </a:r>
            <a:r>
              <a:rPr sz="2800" lang="en-US">
                <a:solidFill>
                  <a:srgbClr val="FFFFFF"/>
                </a:solidFill>
              </a:rPr>
              <a:t>U</a:t>
            </a:r>
            <a:r>
              <a:rPr sz="2800" lang="en-US">
                <a:solidFill>
                  <a:srgbClr val="FFFFFF"/>
                </a:solidFill>
              </a:rPr>
              <a:t>R</a:t>
            </a:r>
            <a:r>
              <a:rPr sz="2800" lang="en-US">
                <a:solidFill>
                  <a:srgbClr val="FFFFFF"/>
                </a:solidFill>
              </a:rPr>
              <a:t>ITY</a:t>
            </a:r>
            <a:r>
              <a:rPr sz="2800" lang="en-US">
                <a:solidFill>
                  <a:srgbClr val="FFFFFF"/>
                </a:solidFill>
              </a:rPr>
              <a:t> </a:t>
            </a:r>
            <a:r>
              <a:rPr sz="2800" lang="en-US">
                <a:solidFill>
                  <a:srgbClr val="FFFFFF"/>
                </a:solidFill>
              </a:rPr>
              <a:t>S</a:t>
            </a:r>
            <a:r>
              <a:rPr sz="2800" lang="en-US">
                <a:solidFill>
                  <a:srgbClr val="FFFFFF"/>
                </a:solidFill>
              </a:rPr>
              <a:t>C</a:t>
            </a:r>
            <a:r>
              <a:rPr sz="2800" lang="en-US">
                <a:solidFill>
                  <a:srgbClr val="FFFFFF"/>
                </a:solidFill>
              </a:rPr>
              <a:t>A</a:t>
            </a:r>
            <a:r>
              <a:rPr sz="2800" lang="en-US">
                <a:solidFill>
                  <a:srgbClr val="FFFFFF"/>
                </a:solidFill>
              </a:rPr>
              <a:t>N</a:t>
            </a:r>
            <a:r>
              <a:rPr sz="2800" lang="en-US">
                <a:solidFill>
                  <a:srgbClr val="FFFFFF"/>
                </a:solidFill>
              </a:rPr>
              <a:t>N</a:t>
            </a:r>
            <a:r>
              <a:rPr sz="2800" lang="en-US">
                <a:solidFill>
                  <a:srgbClr val="FFFFFF"/>
                </a:solidFill>
              </a:rPr>
              <a:t>ER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TextBox 6"/>
          <p:cNvSpPr txBox="1"/>
          <p:nvPr/>
        </p:nvSpPr>
        <p:spPr>
          <a:xfrm>
            <a:off x="4205306" y="257114"/>
            <a:ext cx="4347463" cy="769441"/>
          </a:xfrm>
          <a:prstGeom prst="rect"/>
          <a:noFill/>
        </p:spPr>
        <p:txBody>
          <a:bodyPr anchor="ctr" rtlCol="0" wrap="square">
            <a:spAutoFit/>
          </a:bodyPr>
          <a:p>
            <a:pPr algn="dist"/>
            <a:r>
              <a:rPr b="1" dirty="0" sz="4400" lang="en-US">
                <a:solidFill>
                  <a:srgbClr val="FF6600"/>
                </a:solidFill>
                <a:ea typeface="+mj-lt"/>
                <a:cs typeface="Arial"/>
              </a:rPr>
              <a:t>References</a:t>
            </a:r>
            <a:endParaRPr altLang="ko-KR" b="1" dirty="0" sz="4400" lang="en-US">
              <a:solidFill>
                <a:srgbClr val="FF6600"/>
              </a:solidFill>
              <a:cs typeface="Arial" pitchFamily="34" charset="0"/>
            </a:endParaRPr>
          </a:p>
        </p:txBody>
      </p:sp>
      <p:sp>
        <p:nvSpPr>
          <p:cNvPr id="1048578" name=""/>
          <p:cNvSpPr txBox="1"/>
          <p:nvPr/>
        </p:nvSpPr>
        <p:spPr>
          <a:xfrm>
            <a:off x="1192507" y="1303953"/>
            <a:ext cx="9073340" cy="1348741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Web Security Scanner identifies security vulnerabilities in your App Engine, Google Kubernetes Engine (GKE), and Compute Engine web applications. 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579" name=""/>
          <p:cNvSpPr txBox="1"/>
          <p:nvPr/>
        </p:nvSpPr>
        <p:spPr>
          <a:xfrm>
            <a:off x="1192506" y="2930091"/>
            <a:ext cx="8906699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It crawls your application, following all links within the scope of your starting URLs, and attempts to exercise as many user inputs and event handlers as possible.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580" name=""/>
          <p:cNvSpPr/>
          <p:nvPr/>
        </p:nvSpPr>
        <p:spPr>
          <a:xfrm flipH="1" flipV="1">
            <a:off x="900481" y="1487868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581" name=""/>
          <p:cNvSpPr/>
          <p:nvPr/>
        </p:nvSpPr>
        <p:spPr>
          <a:xfrm flipH="1" flipV="1">
            <a:off x="900480" y="3017137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extBox 3"/>
          <p:cNvSpPr txBox="1"/>
          <p:nvPr/>
        </p:nvSpPr>
        <p:spPr>
          <a:xfrm>
            <a:off x="-160723" y="5350648"/>
            <a:ext cx="12191999" cy="1015663"/>
          </a:xfrm>
          <a:prstGeom prst="rect"/>
          <a:noFill/>
        </p:spPr>
        <p:txBody>
          <a:bodyPr anchor="ctr" rtlCol="0" wrap="square">
            <a:spAutoFit/>
          </a:bodyPr>
          <a:p>
            <a:pPr algn="ctr"/>
            <a:r>
              <a:rPr altLang="ko-KR" dirty="0" sz="6000" lang="en-US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altLang="en-US" dirty="0" sz="6000" lang="ko-KR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extBox 3"/>
          <p:cNvSpPr txBox="1"/>
          <p:nvPr/>
        </p:nvSpPr>
        <p:spPr>
          <a:xfrm>
            <a:off x="7754115" y="1928700"/>
            <a:ext cx="3836694" cy="891540"/>
          </a:xfrm>
          <a:prstGeom prst="rect"/>
          <a:noFill/>
        </p:spPr>
        <p:txBody>
          <a:bodyPr anchor="ctr" rtlCol="0" wrap="square">
            <a:spAutoFit/>
          </a:bodyPr>
          <a:p>
            <a:r>
              <a:rPr b="1" dirty="0" sz="5400" 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altLang="en-US" dirty="0" sz="5400" lang="ko-KR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1048626" name="Content Placeholder 2"/>
          <p:cNvSpPr txBox="1"/>
          <p:nvPr/>
        </p:nvSpPr>
        <p:spPr>
          <a:xfrm>
            <a:off x="6682491" y="3043751"/>
            <a:ext cx="11019020" cy="5239062"/>
          </a:xfrm>
          <a:prstGeom prst="rect"/>
        </p:spPr>
        <p:txBody>
          <a:bodyPr anchor="t" bIns="45720" lIns="91440" rIns="91440" rtlCol="0" tIns="45720" vert="horz">
            <a:no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buFont typeface="Arial" panose="020B0604020202020204" pitchFamily="34" charset="0"/>
              <a:buNone/>
            </a:pPr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  </a:t>
            </a:r>
            <a:endParaRPr dirty="0" lang="en-US" smtClean="0">
              <a:solidFill>
                <a:schemeClr val="bg1"/>
              </a:solidFill>
              <a:latin typeface="Arial"/>
              <a:cs typeface="Arial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Problem Statement </a:t>
            </a:r>
            <a:r>
              <a:rPr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(Should not include solution)</a:t>
            </a:r>
            <a:endParaRPr dirty="0" lang="en-US" smtClean="0">
              <a:solidFill>
                <a:schemeClr val="bg1"/>
              </a:solidFill>
              <a:latin typeface="Arial"/>
              <a:cs typeface="Arial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Proposed System/Solution</a:t>
            </a:r>
            <a:endParaRPr dirty="0" lang="en-US" smtClean="0">
              <a:solidFill>
                <a:schemeClr val="bg1"/>
              </a:solidFill>
              <a:latin typeface="Arial"/>
              <a:cs typeface="Arial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Calibri"/>
              </a:rPr>
              <a:t>System </a:t>
            </a:r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Development Approach </a:t>
            </a:r>
            <a:r>
              <a:rPr dirty="0" sz="2000" lang="en-US" smtClean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(Technology Used) </a:t>
            </a:r>
            <a:endParaRPr dirty="0" lang="en-US" smtClean="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Algorithm &amp; Deployment  </a:t>
            </a:r>
            <a:endParaRPr dirty="0" lang="en-US" smtClean="0">
              <a:solidFill>
                <a:schemeClr val="bg1"/>
              </a:solidFill>
              <a:latin typeface="Arial"/>
              <a:cs typeface="Calibri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Result (Output Image)</a:t>
            </a: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Conclusion</a:t>
            </a:r>
            <a:endParaRPr dirty="0" lang="en-US" smtClean="0">
              <a:solidFill>
                <a:schemeClr val="bg1"/>
              </a:solidFill>
              <a:latin typeface="Arial"/>
              <a:cs typeface="Arial"/>
            </a:endParaRP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Future Scope</a:t>
            </a:r>
          </a:p>
          <a:p>
            <a:pPr indent="-305435" marL="305435"/>
            <a:r>
              <a:rPr b="1" dirty="0" sz="2000" lang="en-US" smtClean="0">
                <a:solidFill>
                  <a:schemeClr val="bg1"/>
                </a:solidFill>
                <a:latin typeface="Arial"/>
                <a:ea typeface="+mn-lt"/>
                <a:cs typeface="Arial"/>
              </a:rPr>
              <a:t>References</a:t>
            </a:r>
            <a:endParaRPr dirty="0" lang="en-US" smtClean="0">
              <a:solidFill>
                <a:schemeClr val="bg1"/>
              </a:solidFill>
              <a:latin typeface="Arial"/>
              <a:cs typeface="Arial"/>
            </a:endParaRPr>
          </a:p>
          <a:p>
            <a:pPr indent="-305435" marL="305435"/>
            <a:endParaRPr dirty="0" lang="en-US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b="1" dirty="0" lang="en-US">
                <a:solidFill>
                  <a:schemeClr val="accent1"/>
                </a:solidFill>
              </a:rPr>
              <a:t>Problem Statement</a:t>
            </a:r>
            <a:endParaRPr dirty="0" lang="en-US">
              <a:solidFill>
                <a:schemeClr val="accent1"/>
              </a:solidFill>
            </a:endParaRPr>
          </a:p>
        </p:txBody>
      </p:sp>
      <p:grpSp>
        <p:nvGrpSpPr>
          <p:cNvPr id="56" name="그룹 6"/>
          <p:cNvGrpSpPr/>
          <p:nvPr/>
        </p:nvGrpSpPr>
        <p:grpSpPr>
          <a:xfrm>
            <a:off x="977243" y="4626410"/>
            <a:ext cx="1260140" cy="1114425"/>
            <a:chOff x="602568" y="4345057"/>
            <a:chExt cx="1260140" cy="1114425"/>
          </a:xfrm>
        </p:grpSpPr>
        <p:sp>
          <p:nvSpPr>
            <p:cNvPr id="1048628" name="TextBox 6"/>
            <p:cNvSpPr txBox="1"/>
            <p:nvPr/>
          </p:nvSpPr>
          <p:spPr>
            <a:xfrm>
              <a:off x="602568" y="4345057"/>
              <a:ext cx="1260140" cy="307777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b="1" dirty="0" sz="1400" lang="en-US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Your Text</a:t>
              </a:r>
              <a:endParaRPr altLang="en-US" b="1" dirty="0" sz="1400" lang="ko-KR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48629" name="TextBox 7"/>
            <p:cNvSpPr txBox="1"/>
            <p:nvPr/>
          </p:nvSpPr>
          <p:spPr>
            <a:xfrm>
              <a:off x="602568" y="4669542"/>
              <a:ext cx="1260140" cy="789940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dirty="0" sz="1000" lang="en-US">
                  <a:solidFill>
                    <a:schemeClr val="bg1"/>
                  </a:solidFill>
                </a:rPr>
                <a:t>Example Text : </a:t>
              </a:r>
            </a:p>
            <a:p>
              <a:pPr algn="ctr"/>
              <a:r>
                <a:rPr altLang="ko-KR" dirty="0" sz="1000" lang="en-US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altLang="en-US" dirty="0" sz="1000" lang="ko-KR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그룹 2"/>
          <p:cNvGrpSpPr/>
          <p:nvPr/>
        </p:nvGrpSpPr>
        <p:grpSpPr>
          <a:xfrm>
            <a:off x="7674833" y="1913993"/>
            <a:ext cx="1260140" cy="1099228"/>
            <a:chOff x="5688124" y="1632641"/>
            <a:chExt cx="1260140" cy="1099228"/>
          </a:xfrm>
        </p:grpSpPr>
        <p:sp>
          <p:nvSpPr>
            <p:cNvPr id="1048630" name="TextBox 30"/>
            <p:cNvSpPr txBox="1"/>
            <p:nvPr/>
          </p:nvSpPr>
          <p:spPr>
            <a:xfrm>
              <a:off x="5688124" y="1632641"/>
              <a:ext cx="1260140" cy="307777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b="1" dirty="0" sz="1400" lang="en-US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Your Text</a:t>
              </a:r>
              <a:endParaRPr altLang="en-US" b="1" dirty="0" sz="1400" lang="ko-KR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48631" name="TextBox 31"/>
            <p:cNvSpPr txBox="1"/>
            <p:nvPr/>
          </p:nvSpPr>
          <p:spPr>
            <a:xfrm>
              <a:off x="5688124" y="1941929"/>
              <a:ext cx="1260140" cy="789940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dirty="0" sz="1000" lang="en-US">
                  <a:solidFill>
                    <a:schemeClr val="bg1"/>
                  </a:solidFill>
                </a:rPr>
                <a:t>Example Text : </a:t>
              </a:r>
            </a:p>
            <a:p>
              <a:pPr algn="ctr"/>
              <a:r>
                <a:rPr altLang="ko-KR" dirty="0" sz="1000" lang="en-US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altLang="en-US" dirty="0" sz="1000" lang="ko-KR">
                <a:solidFill>
                  <a:schemeClr val="bg1"/>
                </a:solidFill>
              </a:endParaRPr>
            </a:p>
          </p:txBody>
        </p:sp>
      </p:grpSp>
      <p:sp>
        <p:nvSpPr>
          <p:cNvPr id="1048632" name=""/>
          <p:cNvSpPr txBox="1"/>
          <p:nvPr/>
        </p:nvSpPr>
        <p:spPr>
          <a:xfrm>
            <a:off x="1963331" y="1664481"/>
            <a:ext cx="8293592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The objective of this task is to create an Open Source vulnerability assessment scanner for application programs or networks.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33" name=""/>
          <p:cNvSpPr txBox="1"/>
          <p:nvPr/>
        </p:nvSpPr>
        <p:spPr>
          <a:xfrm>
            <a:off x="1971202" y="3251200"/>
            <a:ext cx="8889768" cy="9296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This tool should be integrated to cloud native orchestrators like OpenStack or Kubernetes.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34" name=""/>
          <p:cNvSpPr txBox="1"/>
          <p:nvPr/>
        </p:nvSpPr>
        <p:spPr>
          <a:xfrm>
            <a:off x="1971202" y="4418819"/>
            <a:ext cx="8582261" cy="9296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OWASP ZAP (short for Zed Attack Proxy) is an open-source web application security scanner.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35" name=""/>
          <p:cNvSpPr/>
          <p:nvPr/>
        </p:nvSpPr>
        <p:spPr>
          <a:xfrm flipH="1" flipV="1">
            <a:off x="1505441" y="1864137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p>
            <a:pPr algn="ctr"/>
            <a:endParaRPr lang="en-IN"/>
          </a:p>
        </p:txBody>
      </p:sp>
      <p:sp>
        <p:nvSpPr>
          <p:cNvPr id="1048636" name=""/>
          <p:cNvSpPr/>
          <p:nvPr/>
        </p:nvSpPr>
        <p:spPr>
          <a:xfrm flipH="1" flipV="1">
            <a:off x="1505440" y="3512275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37" name=""/>
          <p:cNvSpPr/>
          <p:nvPr/>
        </p:nvSpPr>
        <p:spPr>
          <a:xfrm flipH="1" flipV="1">
            <a:off x="1505441" y="4524682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b="1" dirty="0" lang="en-US">
                <a:solidFill>
                  <a:schemeClr val="accent1"/>
                </a:solidFill>
                <a:latin typeface="Arial" panose="020B0604020202020204" pitchFamily="34" charset="0"/>
              </a:rPr>
              <a:t>Proposed Solution</a:t>
            </a:r>
            <a:endParaRPr dirty="0" lang="en-US"/>
          </a:p>
        </p:txBody>
      </p:sp>
      <p:sp>
        <p:nvSpPr>
          <p:cNvPr id="1048639" name=""/>
          <p:cNvSpPr txBox="1"/>
          <p:nvPr/>
        </p:nvSpPr>
        <p:spPr>
          <a:xfrm>
            <a:off x="4564248" y="1833361"/>
            <a:ext cx="6835616" cy="1767841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Vulnerability scanners are valuable tools that search for and report on what known vulnerabilities are present in an organization’s IT infrastructure. 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640" name=""/>
          <p:cNvSpPr txBox="1"/>
          <p:nvPr/>
        </p:nvSpPr>
        <p:spPr>
          <a:xfrm>
            <a:off x="4564248" y="3917054"/>
            <a:ext cx="7051729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Using a vulnerability scanner is a simple, but critical security practice that every organization can benefit from. 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641" name=""/>
          <p:cNvSpPr/>
          <p:nvPr/>
        </p:nvSpPr>
        <p:spPr>
          <a:xfrm flipH="1" flipV="1">
            <a:off x="4178652" y="2101765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42" name=""/>
          <p:cNvSpPr/>
          <p:nvPr/>
        </p:nvSpPr>
        <p:spPr>
          <a:xfrm flipH="1" flipV="1">
            <a:off x="4178652" y="4136040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extBox 12"/>
          <p:cNvSpPr txBox="1"/>
          <p:nvPr/>
        </p:nvSpPr>
        <p:spPr>
          <a:xfrm>
            <a:off x="2913645" y="0"/>
            <a:ext cx="5397500" cy="769441"/>
          </a:xfrm>
          <a:prstGeom prst="rect"/>
          <a:noFill/>
        </p:spPr>
        <p:txBody>
          <a:bodyPr anchor="ctr" rtlCol="0" wrap="square">
            <a:spAutoFit/>
          </a:bodyPr>
          <a:p>
            <a:pPr algn="dist"/>
            <a:r>
              <a:rPr b="1" dirty="0" sz="4400" lang="en-US">
                <a:solidFill>
                  <a:schemeClr val="accent1"/>
                </a:solidFill>
                <a:ea typeface="+mj-lt"/>
                <a:cs typeface="Arial"/>
              </a:rPr>
              <a:t>System  Approach</a:t>
            </a:r>
            <a:endParaRPr altLang="ko-KR" b="1" dirty="0" sz="4400" 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48645" name=""/>
          <p:cNvSpPr txBox="1"/>
          <p:nvPr/>
        </p:nvSpPr>
        <p:spPr>
          <a:xfrm>
            <a:off x="5221529" y="1174628"/>
            <a:ext cx="6179232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The type of security scanning required for a particular system depends on what that system is used. 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646" name=""/>
          <p:cNvSpPr txBox="1"/>
          <p:nvPr/>
        </p:nvSpPr>
        <p:spPr>
          <a:xfrm>
            <a:off x="5221528" y="2643422"/>
            <a:ext cx="5880745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The more complicated and intricate the system or network is, the more in-depth the security scan has to be.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647" name=""/>
          <p:cNvSpPr txBox="1"/>
          <p:nvPr/>
        </p:nvSpPr>
        <p:spPr>
          <a:xfrm>
            <a:off x="5301890" y="4152886"/>
            <a:ext cx="6018508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FFFFFF"/>
                </a:solidFill>
              </a:rPr>
              <a:t>One of the more popular open-source software platforms that run security scans is called Nmap.</a:t>
            </a:r>
            <a:endParaRPr sz="2800" lang="en-IN">
              <a:solidFill>
                <a:srgbClr val="FFFFFF"/>
              </a:solidFill>
            </a:endParaRPr>
          </a:p>
        </p:txBody>
      </p:sp>
      <p:sp>
        <p:nvSpPr>
          <p:cNvPr id="1048648" name=""/>
          <p:cNvSpPr/>
          <p:nvPr/>
        </p:nvSpPr>
        <p:spPr>
          <a:xfrm flipH="1" flipV="1">
            <a:off x="4844503" y="1369305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49" name=""/>
          <p:cNvSpPr/>
          <p:nvPr/>
        </p:nvSpPr>
        <p:spPr>
          <a:xfrm flipH="1" flipV="1">
            <a:off x="4844503" y="2850254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50" name=""/>
          <p:cNvSpPr/>
          <p:nvPr/>
        </p:nvSpPr>
        <p:spPr>
          <a:xfrm flipH="1" flipV="1">
            <a:off x="4844502" y="4331203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Rectangle: Rounded Corners 23"/>
          <p:cNvSpPr/>
          <p:nvPr/>
        </p:nvSpPr>
        <p:spPr>
          <a:xfrm>
            <a:off x="2623301" y="3474037"/>
            <a:ext cx="752762" cy="752762"/>
          </a:xfrm>
          <a:prstGeom prst="roundRect"/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sp>
        <p:nvSpPr>
          <p:cNvPr id="1048665" name="Rectangle: Rounded Corners 24"/>
          <p:cNvSpPr/>
          <p:nvPr/>
        </p:nvSpPr>
        <p:spPr>
          <a:xfrm>
            <a:off x="3762061" y="4294745"/>
            <a:ext cx="752762" cy="752762"/>
          </a:xfrm>
          <a:prstGeom prst="roundRect"/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sp>
        <p:nvSpPr>
          <p:cNvPr id="1048666" name="Rectangle: Rounded Corners 25"/>
          <p:cNvSpPr/>
          <p:nvPr/>
        </p:nvSpPr>
        <p:spPr>
          <a:xfrm>
            <a:off x="3762061" y="3474037"/>
            <a:ext cx="752762" cy="752762"/>
          </a:xfrm>
          <a:prstGeom prst="roundRect"/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sp>
        <p:nvSpPr>
          <p:cNvPr id="1048667" name="Rectangle: Rounded Corners 26"/>
          <p:cNvSpPr/>
          <p:nvPr/>
        </p:nvSpPr>
        <p:spPr>
          <a:xfrm>
            <a:off x="2649165" y="4294745"/>
            <a:ext cx="752762" cy="752762"/>
          </a:xfrm>
          <a:prstGeom prst="roundRect"/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sp>
        <p:nvSpPr>
          <p:cNvPr id="1048668" name="Isosceles Triangle 51"/>
          <p:cNvSpPr/>
          <p:nvPr/>
        </p:nvSpPr>
        <p:spPr>
          <a:xfrm>
            <a:off x="3968082" y="3719426"/>
            <a:ext cx="357265" cy="261984"/>
          </a:xfrm>
          <a:custGeom>
            <a:avLst/>
            <a:ah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sz="2700" lang="ko-KR"/>
          </a:p>
        </p:txBody>
      </p:sp>
      <p:sp>
        <p:nvSpPr>
          <p:cNvPr id="1048669" name="Trapezoid 13"/>
          <p:cNvSpPr/>
          <p:nvPr/>
        </p:nvSpPr>
        <p:spPr>
          <a:xfrm>
            <a:off x="2813718" y="3693706"/>
            <a:ext cx="361838" cy="305956"/>
          </a:xfrm>
          <a:custGeom>
            <a:avLst/>
            <a:ah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sz="2700" lang="ko-KR"/>
          </a:p>
        </p:txBody>
      </p:sp>
      <p:sp>
        <p:nvSpPr>
          <p:cNvPr id="1048670" name="Rectangle 16"/>
          <p:cNvSpPr/>
          <p:nvPr/>
        </p:nvSpPr>
        <p:spPr>
          <a:xfrm rot="2700000">
            <a:off x="2880533" y="4432754"/>
            <a:ext cx="265920" cy="476745"/>
          </a:xfrm>
          <a:custGeom>
            <a:avLst/>
            <a:ah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700" lang="ko-KR"/>
          </a:p>
        </p:txBody>
      </p:sp>
      <p:grpSp>
        <p:nvGrpSpPr>
          <p:cNvPr id="66" name="Graphic 21"/>
          <p:cNvGrpSpPr/>
          <p:nvPr/>
        </p:nvGrpSpPr>
        <p:grpSpPr>
          <a:xfrm>
            <a:off x="1094545" y="1780068"/>
            <a:ext cx="1524196" cy="1956839"/>
            <a:chOff x="3425127" y="0"/>
            <a:chExt cx="5341746" cy="6858000"/>
          </a:xfrm>
        </p:grpSpPr>
        <p:sp>
          <p:nvSpPr>
            <p:cNvPr id="1048671" name="Freeform: Shape 48"/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>
                <a:gd name="connsiteX0" fmla="*/ 2688415 w 5341478"/>
                <a:gd name="connsiteY0" fmla="*/ 0 h 6856954"/>
                <a:gd name="connsiteX1" fmla="*/ 25123 w 5341478"/>
                <a:gd name="connsiteY1" fmla="*/ 1019550 h 6856954"/>
                <a:gd name="connsiteX2" fmla="*/ 25123 w 5341478"/>
                <a:gd name="connsiteY2" fmla="*/ 3846231 h 6856954"/>
                <a:gd name="connsiteX3" fmla="*/ 2642056 w 5341478"/>
                <a:gd name="connsiteY3" fmla="*/ 6856955 h 6856954"/>
                <a:gd name="connsiteX4" fmla="*/ 5338636 w 5341478"/>
                <a:gd name="connsiteY4" fmla="*/ 3952543 h 6856954"/>
                <a:gd name="connsiteX5" fmla="*/ 5338636 w 5341478"/>
                <a:gd name="connsiteY5" fmla="*/ 1048917 h 6856954"/>
                <a:gd name="connsiteX6" fmla="*/ 2688415 w 5341478"/>
                <a:gd name="connsiteY6" fmla="*/ 0 h 685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1478" h="6856954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>
              <a:solidFill>
                <a:schemeClr val="accent1"/>
              </a:solidFill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72" name="Freeform: Shape 49"/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73" name="Freeform: Shape 50"/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>
                <a:gd name="connsiteX0" fmla="*/ 1970433 w 1971904"/>
                <a:gd name="connsiteY0" fmla="*/ 1441139 h 1813799"/>
                <a:gd name="connsiteX1" fmla="*/ 0 w 1971904"/>
                <a:gd name="connsiteY1" fmla="*/ 1441139 h 1813799"/>
                <a:gd name="connsiteX2" fmla="*/ 0 w 1971904"/>
                <a:gd name="connsiteY2" fmla="*/ 0 h 1813799"/>
                <a:gd name="connsiteX3" fmla="*/ 1970433 w 1971904"/>
                <a:gd name="connsiteY3" fmla="*/ 0 h 1813799"/>
                <a:gd name="connsiteX4" fmla="*/ 1970433 w 1971904"/>
                <a:gd name="connsiteY4" fmla="*/ 1441139 h 18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904" h="1813799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74" name="Freeform: Shape 51"/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>
                <a:gd name="connsiteX0" fmla="*/ 741832 w 1483576"/>
                <a:gd name="connsiteY0" fmla="*/ 0 h 1261366"/>
                <a:gd name="connsiteX1" fmla="*/ 741832 w 1483576"/>
                <a:gd name="connsiteY1" fmla="*/ 0 h 1261366"/>
                <a:gd name="connsiteX2" fmla="*/ 0 w 1483576"/>
                <a:gd name="connsiteY2" fmla="*/ 741745 h 1261366"/>
                <a:gd name="connsiteX3" fmla="*/ 0 w 1483576"/>
                <a:gd name="connsiteY3" fmla="*/ 1261367 h 1261366"/>
                <a:gd name="connsiteX4" fmla="*/ 292445 w 1483576"/>
                <a:gd name="connsiteY4" fmla="*/ 1261367 h 1261366"/>
                <a:gd name="connsiteX5" fmla="*/ 292445 w 1483576"/>
                <a:gd name="connsiteY5" fmla="*/ 735209 h 1261366"/>
                <a:gd name="connsiteX6" fmla="*/ 719698 w 1483576"/>
                <a:gd name="connsiteY6" fmla="*/ 307956 h 1261366"/>
                <a:gd name="connsiteX7" fmla="*/ 719698 w 1483576"/>
                <a:gd name="connsiteY7" fmla="*/ 307956 h 1261366"/>
                <a:gd name="connsiteX8" fmla="*/ 1146950 w 1483576"/>
                <a:gd name="connsiteY8" fmla="*/ 735209 h 1261366"/>
                <a:gd name="connsiteX9" fmla="*/ 1146950 w 1483576"/>
                <a:gd name="connsiteY9" fmla="*/ 1261367 h 1261366"/>
                <a:gd name="connsiteX10" fmla="*/ 1483576 w 1483576"/>
                <a:gd name="connsiteY10" fmla="*/ 1261367 h 1261366"/>
                <a:gd name="connsiteX11" fmla="*/ 1483576 w 1483576"/>
                <a:gd name="connsiteY11" fmla="*/ 741745 h 1261366"/>
                <a:gd name="connsiteX12" fmla="*/ 741832 w 1483576"/>
                <a:gd name="connsiteY12" fmla="*/ 0 h 12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3576" h="1261366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675" name="Freeform: Shape 52"/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>
                <a:gd name="connsiteX0" fmla="*/ 353618 w 405205"/>
                <a:gd name="connsiteY0" fmla="*/ 639528 h 796469"/>
                <a:gd name="connsiteX1" fmla="*/ 310135 w 405205"/>
                <a:gd name="connsiteY1" fmla="*/ 639528 h 796469"/>
                <a:gd name="connsiteX2" fmla="*/ 311529 w 405205"/>
                <a:gd name="connsiteY2" fmla="*/ 628026 h 796469"/>
                <a:gd name="connsiteX3" fmla="*/ 311529 w 405205"/>
                <a:gd name="connsiteY3" fmla="*/ 570861 h 796469"/>
                <a:gd name="connsiteX4" fmla="*/ 261685 w 405205"/>
                <a:gd name="connsiteY4" fmla="*/ 521016 h 796469"/>
                <a:gd name="connsiteX5" fmla="*/ 261423 w 405205"/>
                <a:gd name="connsiteY5" fmla="*/ 521016 h 796469"/>
                <a:gd name="connsiteX6" fmla="*/ 261423 w 405205"/>
                <a:gd name="connsiteY6" fmla="*/ 396492 h 796469"/>
                <a:gd name="connsiteX7" fmla="*/ 405206 w 405205"/>
                <a:gd name="connsiteY7" fmla="*/ 202603 h 796469"/>
                <a:gd name="connsiteX8" fmla="*/ 202603 w 405205"/>
                <a:gd name="connsiteY8" fmla="*/ 0 h 796469"/>
                <a:gd name="connsiteX9" fmla="*/ 0 w 405205"/>
                <a:gd name="connsiteY9" fmla="*/ 202603 h 796469"/>
                <a:gd name="connsiteX10" fmla="*/ 143783 w 405205"/>
                <a:gd name="connsiteY10" fmla="*/ 396492 h 796469"/>
                <a:gd name="connsiteX11" fmla="*/ 143783 w 405205"/>
                <a:gd name="connsiteY11" fmla="*/ 521016 h 796469"/>
                <a:gd name="connsiteX12" fmla="*/ 143521 w 405205"/>
                <a:gd name="connsiteY12" fmla="*/ 521016 h 796469"/>
                <a:gd name="connsiteX13" fmla="*/ 93677 w 405205"/>
                <a:gd name="connsiteY13" fmla="*/ 570861 h 796469"/>
                <a:gd name="connsiteX14" fmla="*/ 93677 w 405205"/>
                <a:gd name="connsiteY14" fmla="*/ 628026 h 796469"/>
                <a:gd name="connsiteX15" fmla="*/ 95071 w 405205"/>
                <a:gd name="connsiteY15" fmla="*/ 639528 h 796469"/>
                <a:gd name="connsiteX16" fmla="*/ 51587 w 405205"/>
                <a:gd name="connsiteY16" fmla="*/ 639528 h 796469"/>
                <a:gd name="connsiteX17" fmla="*/ 21785 w 405205"/>
                <a:gd name="connsiteY17" fmla="*/ 669330 h 796469"/>
                <a:gd name="connsiteX18" fmla="*/ 21785 w 405205"/>
                <a:gd name="connsiteY18" fmla="*/ 766667 h 796469"/>
                <a:gd name="connsiteX19" fmla="*/ 51587 w 405205"/>
                <a:gd name="connsiteY19" fmla="*/ 796469 h 796469"/>
                <a:gd name="connsiteX20" fmla="*/ 353705 w 405205"/>
                <a:gd name="connsiteY20" fmla="*/ 796469 h 796469"/>
                <a:gd name="connsiteX21" fmla="*/ 383508 w 405205"/>
                <a:gd name="connsiteY21" fmla="*/ 766667 h 796469"/>
                <a:gd name="connsiteX22" fmla="*/ 383508 w 405205"/>
                <a:gd name="connsiteY22" fmla="*/ 669330 h 796469"/>
                <a:gd name="connsiteX23" fmla="*/ 353618 w 405205"/>
                <a:gd name="connsiteY23" fmla="*/ 639528 h 7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5205" h="796469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</p:grpSp>
      <p:sp>
        <p:nvSpPr>
          <p:cNvPr id="1048676" name="Rectangle 53"/>
          <p:cNvSpPr/>
          <p:nvPr/>
        </p:nvSpPr>
        <p:spPr>
          <a:xfrm>
            <a:off x="3630361" y="145667"/>
            <a:ext cx="7155180" cy="891540"/>
          </a:xfrm>
          <a:prstGeom prst="rect"/>
        </p:spPr>
        <p:txBody>
          <a:bodyPr wrap="none">
            <a:spAutoFit/>
          </a:bodyPr>
          <a:p>
            <a:r>
              <a:rPr b="1" dirty="0" sz="5400" lang="en-US">
                <a:solidFill>
                  <a:schemeClr val="accent1"/>
                </a:solidFill>
                <a:ea typeface="+mj-lt"/>
                <a:cs typeface="Arial"/>
              </a:rPr>
              <a:t>Algorithm &amp; Deployment</a:t>
            </a:r>
            <a:endParaRPr dirty="0" sz="5400" lang="en-US"/>
          </a:p>
        </p:txBody>
      </p:sp>
      <p:sp>
        <p:nvSpPr>
          <p:cNvPr id="1048677" name=""/>
          <p:cNvSpPr txBox="1"/>
          <p:nvPr/>
        </p:nvSpPr>
        <p:spPr>
          <a:xfrm>
            <a:off x="6701289" y="1835589"/>
            <a:ext cx="5263023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Security scanning is like a digital checkup for computer systems and software.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78" name=""/>
          <p:cNvSpPr txBox="1"/>
          <p:nvPr/>
        </p:nvSpPr>
        <p:spPr>
          <a:xfrm>
            <a:off x="6701289" y="3736607"/>
            <a:ext cx="5705945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It uses automated tools to find and evaluate weaknesses or flaws that could be exploited by attackers.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79" name=""/>
          <p:cNvSpPr/>
          <p:nvPr/>
        </p:nvSpPr>
        <p:spPr>
          <a:xfrm flipH="1" flipV="1">
            <a:off x="6427539" y="2066553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80" name=""/>
          <p:cNvSpPr/>
          <p:nvPr/>
        </p:nvSpPr>
        <p:spPr>
          <a:xfrm flipH="1" flipV="1">
            <a:off x="6427538" y="3879538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548114" y="389442"/>
            <a:ext cx="11573197" cy="724247"/>
          </a:xfrm>
        </p:spPr>
        <p:txBody>
          <a:bodyPr/>
          <a:p>
            <a:r>
              <a:rPr b="1" dirty="0" lang="en-US">
                <a:solidFill>
                  <a:schemeClr val="accent1"/>
                </a:solidFill>
                <a:ea typeface="+mj-lt"/>
                <a:cs typeface="Arial"/>
              </a:rPr>
              <a:t>Result</a:t>
            </a:r>
            <a:endParaRPr dirty="0" lang="en-US"/>
          </a:p>
        </p:txBody>
      </p:sp>
      <p:grpSp>
        <p:nvGrpSpPr>
          <p:cNvPr id="68" name="Group 2"/>
          <p:cNvGrpSpPr/>
          <p:nvPr/>
        </p:nvGrpSpPr>
        <p:grpSpPr>
          <a:xfrm>
            <a:off x="7496004" y="1920263"/>
            <a:ext cx="3864628" cy="3896248"/>
            <a:chOff x="7496004" y="1920263"/>
            <a:chExt cx="3864628" cy="3896248"/>
          </a:xfrm>
        </p:grpSpPr>
        <p:sp>
          <p:nvSpPr>
            <p:cNvPr id="1048682" name="Isosceles Triangle 20"/>
            <p:cNvSpPr>
              <a:spLocks noChangeAspect="1"/>
            </p:cNvSpPr>
            <p:nvPr/>
          </p:nvSpPr>
          <p:spPr>
            <a:xfrm rot="8201235">
              <a:off x="10839502" y="4413955"/>
              <a:ext cx="427534" cy="471394"/>
            </a:xfrm>
            <a:custGeom>
              <a:avLst/>
              <a:ahLst/>
              <a:rect l="l" t="t" r="r" b="b"/>
              <a:pathLst>
                <a:path w="4285801" h="4725490">
                  <a:moveTo>
                    <a:pt x="1428251" y="4622752"/>
                  </a:moveTo>
                  <a:cubicBezTo>
                    <a:pt x="1313180" y="4505074"/>
                    <a:pt x="1240588" y="4345285"/>
                    <a:pt x="1235771" y="4167715"/>
                  </a:cubicBezTo>
                  <a:cubicBezTo>
                    <a:pt x="1227835" y="3875156"/>
                    <a:pt x="1406218" y="3620819"/>
                    <a:pt x="1664050" y="3520754"/>
                  </a:cubicBezTo>
                  <a:lnTo>
                    <a:pt x="1635892" y="2482688"/>
                  </a:lnTo>
                  <a:lnTo>
                    <a:pt x="1044642" y="2469039"/>
                  </a:lnTo>
                  <a:lnTo>
                    <a:pt x="1044642" y="2667331"/>
                  </a:lnTo>
                  <a:cubicBezTo>
                    <a:pt x="1044642" y="2727000"/>
                    <a:pt x="996271" y="2775371"/>
                    <a:pt x="936601" y="2775372"/>
                  </a:cubicBezTo>
                  <a:lnTo>
                    <a:pt x="657382" y="2775371"/>
                  </a:lnTo>
                  <a:cubicBezTo>
                    <a:pt x="637755" y="2823613"/>
                    <a:pt x="630101" y="2874237"/>
                    <a:pt x="622448" y="2945800"/>
                  </a:cubicBezTo>
                  <a:lnTo>
                    <a:pt x="252030" y="2945800"/>
                  </a:lnTo>
                  <a:cubicBezTo>
                    <a:pt x="256275" y="2883407"/>
                    <a:pt x="252593" y="2828938"/>
                    <a:pt x="235967" y="2775370"/>
                  </a:cubicBezTo>
                  <a:lnTo>
                    <a:pt x="7267" y="2775370"/>
                  </a:lnTo>
                  <a:cubicBezTo>
                    <a:pt x="1003" y="2679903"/>
                    <a:pt x="-1109" y="2594661"/>
                    <a:pt x="535" y="2514852"/>
                  </a:cubicBezTo>
                  <a:cubicBezTo>
                    <a:pt x="5466" y="2275424"/>
                    <a:pt x="44187" y="2084887"/>
                    <a:pt x="105917" y="1813823"/>
                  </a:cubicBezTo>
                  <a:cubicBezTo>
                    <a:pt x="258635" y="1288584"/>
                    <a:pt x="488046" y="911620"/>
                    <a:pt x="870837" y="570445"/>
                  </a:cubicBezTo>
                  <a:cubicBezTo>
                    <a:pt x="674179" y="1284154"/>
                    <a:pt x="622718" y="1497188"/>
                    <a:pt x="741752" y="1669956"/>
                  </a:cubicBezTo>
                  <a:cubicBezTo>
                    <a:pt x="882751" y="1699943"/>
                    <a:pt x="788174" y="1674807"/>
                    <a:pt x="936601" y="1710419"/>
                  </a:cubicBezTo>
                  <a:cubicBezTo>
                    <a:pt x="1001384" y="1730870"/>
                    <a:pt x="1044642" y="1758791"/>
                    <a:pt x="1044642" y="1818460"/>
                  </a:cubicBezTo>
                  <a:lnTo>
                    <a:pt x="1044642" y="1970448"/>
                  </a:lnTo>
                  <a:lnTo>
                    <a:pt x="1621635" y="1957128"/>
                  </a:lnTo>
                  <a:lnTo>
                    <a:pt x="1601569" y="1217379"/>
                  </a:lnTo>
                  <a:cubicBezTo>
                    <a:pt x="1338692" y="1131438"/>
                    <a:pt x="1146783" y="887145"/>
                    <a:pt x="1138847" y="594588"/>
                  </a:cubicBezTo>
                  <a:cubicBezTo>
                    <a:pt x="1132425" y="357828"/>
                    <a:pt x="1248029" y="146099"/>
                    <a:pt x="1428910" y="20243"/>
                  </a:cubicBezTo>
                  <a:lnTo>
                    <a:pt x="1447318" y="698863"/>
                  </a:lnTo>
                  <a:lnTo>
                    <a:pt x="2193594" y="678620"/>
                  </a:lnTo>
                  <a:lnTo>
                    <a:pt x="2175185" y="0"/>
                  </a:lnTo>
                  <a:cubicBezTo>
                    <a:pt x="2362624" y="115865"/>
                    <a:pt x="2489536" y="321015"/>
                    <a:pt x="2495958" y="557775"/>
                  </a:cubicBezTo>
                  <a:cubicBezTo>
                    <a:pt x="2503894" y="850332"/>
                    <a:pt x="2325511" y="1104670"/>
                    <a:pt x="2067679" y="1204735"/>
                  </a:cubicBezTo>
                  <a:lnTo>
                    <a:pt x="2087796" y="1946367"/>
                  </a:lnTo>
                  <a:lnTo>
                    <a:pt x="4285801" y="1895627"/>
                  </a:lnTo>
                  <a:lnTo>
                    <a:pt x="4285801" y="2543859"/>
                  </a:lnTo>
                  <a:lnTo>
                    <a:pt x="2102637" y="2493462"/>
                  </a:lnTo>
                  <a:lnTo>
                    <a:pt x="2130160" y="3508110"/>
                  </a:lnTo>
                  <a:cubicBezTo>
                    <a:pt x="2393037" y="3594051"/>
                    <a:pt x="2584946" y="3838344"/>
                    <a:pt x="2592882" y="4130902"/>
                  </a:cubicBezTo>
                  <a:cubicBezTo>
                    <a:pt x="2599304" y="4367662"/>
                    <a:pt x="2483700" y="4579391"/>
                    <a:pt x="2302820" y="4705247"/>
                  </a:cubicBezTo>
                  <a:lnTo>
                    <a:pt x="2284411" y="4026626"/>
                  </a:lnTo>
                  <a:lnTo>
                    <a:pt x="1538135" y="4046869"/>
                  </a:lnTo>
                  <a:lnTo>
                    <a:pt x="1556544" y="4725490"/>
                  </a:lnTo>
                  <a:cubicBezTo>
                    <a:pt x="1509684" y="4696524"/>
                    <a:pt x="1466607" y="4661977"/>
                    <a:pt x="1428251" y="4622752"/>
                  </a:cubicBezTo>
                  <a:close/>
                  <a:moveTo>
                    <a:pt x="44807" y="3562389"/>
                  </a:moveTo>
                  <a:cubicBezTo>
                    <a:pt x="25255" y="3542837"/>
                    <a:pt x="13162" y="3515827"/>
                    <a:pt x="13162" y="3485992"/>
                  </a:cubicBezTo>
                  <a:lnTo>
                    <a:pt x="13162" y="3053842"/>
                  </a:lnTo>
                  <a:cubicBezTo>
                    <a:pt x="13162" y="2994173"/>
                    <a:pt x="61534" y="2945801"/>
                    <a:pt x="121203" y="2945801"/>
                  </a:cubicBezTo>
                  <a:lnTo>
                    <a:pt x="757287" y="2945801"/>
                  </a:lnTo>
                  <a:cubicBezTo>
                    <a:pt x="816956" y="2945801"/>
                    <a:pt x="865328" y="2994173"/>
                    <a:pt x="865328" y="3053842"/>
                  </a:cubicBezTo>
                  <a:lnTo>
                    <a:pt x="865328" y="3485992"/>
                  </a:lnTo>
                  <a:cubicBezTo>
                    <a:pt x="865328" y="3545662"/>
                    <a:pt x="816956" y="3594033"/>
                    <a:pt x="757287" y="3594033"/>
                  </a:cubicBezTo>
                  <a:lnTo>
                    <a:pt x="121203" y="3594033"/>
                  </a:lnTo>
                  <a:cubicBezTo>
                    <a:pt x="91368" y="3594033"/>
                    <a:pt x="64358" y="3581940"/>
                    <a:pt x="44807" y="3562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83" name="Oval 21"/>
            <p:cNvSpPr>
              <a:spLocks noChangeAspect="1"/>
            </p:cNvSpPr>
            <p:nvPr/>
          </p:nvSpPr>
          <p:spPr>
            <a:xfrm rot="20700000">
              <a:off x="7608221" y="2961416"/>
              <a:ext cx="392828" cy="319096"/>
            </a:xfrm>
            <a:custGeom>
              <a:avLst/>
              <a:ah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84" name="Round Same Side Corner Rectangle 2"/>
            <p:cNvSpPr/>
            <p:nvPr/>
          </p:nvSpPr>
          <p:spPr>
            <a:xfrm rot="5400000" flipH="1">
              <a:off x="10824557" y="2917080"/>
              <a:ext cx="392828" cy="392828"/>
            </a:xfrm>
            <a:custGeom>
              <a:avLst/>
              <a:ahLst/>
              <a:rect l="l" t="t" r="r" b="b"/>
              <a:pathLst>
                <a:path w="3287892" h="3786923">
                  <a:moveTo>
                    <a:pt x="2574092" y="3411971"/>
                  </a:moveTo>
                  <a:cubicBezTo>
                    <a:pt x="2577477" y="3551838"/>
                    <a:pt x="2489596" y="3681234"/>
                    <a:pt x="2347458" y="3745664"/>
                  </a:cubicBezTo>
                  <a:cubicBezTo>
                    <a:pt x="2228355" y="3799653"/>
                    <a:pt x="2086904" y="3800713"/>
                    <a:pt x="1966757" y="3748519"/>
                  </a:cubicBezTo>
                  <a:cubicBezTo>
                    <a:pt x="1823914" y="3686464"/>
                    <a:pt x="1733597" y="3559106"/>
                    <a:pt x="1733597" y="3419734"/>
                  </a:cubicBezTo>
                  <a:cubicBezTo>
                    <a:pt x="2013762" y="3417146"/>
                    <a:pt x="2293927" y="3414559"/>
                    <a:pt x="2574092" y="3411971"/>
                  </a:cubicBezTo>
                  <a:close/>
                  <a:moveTo>
                    <a:pt x="2574187" y="367189"/>
                  </a:moveTo>
                  <a:cubicBezTo>
                    <a:pt x="2294022" y="369777"/>
                    <a:pt x="2013857" y="372364"/>
                    <a:pt x="1733692" y="374952"/>
                  </a:cubicBezTo>
                  <a:cubicBezTo>
                    <a:pt x="1730307" y="235085"/>
                    <a:pt x="1818188" y="105689"/>
                    <a:pt x="1960326" y="41259"/>
                  </a:cubicBezTo>
                  <a:cubicBezTo>
                    <a:pt x="2079429" y="-12730"/>
                    <a:pt x="2220880" y="-13790"/>
                    <a:pt x="2341027" y="38404"/>
                  </a:cubicBezTo>
                  <a:cubicBezTo>
                    <a:pt x="2483870" y="100459"/>
                    <a:pt x="2574187" y="227817"/>
                    <a:pt x="2574187" y="367189"/>
                  </a:cubicBezTo>
                  <a:close/>
                  <a:moveTo>
                    <a:pt x="2688290" y="635445"/>
                  </a:moveTo>
                  <a:lnTo>
                    <a:pt x="2688290" y="1612884"/>
                  </a:lnTo>
                  <a:lnTo>
                    <a:pt x="1619492" y="1612884"/>
                  </a:lnTo>
                  <a:lnTo>
                    <a:pt x="1619492" y="1396859"/>
                  </a:lnTo>
                  <a:lnTo>
                    <a:pt x="201708" y="1396859"/>
                  </a:lnTo>
                  <a:cubicBezTo>
                    <a:pt x="90308" y="1396859"/>
                    <a:pt x="0" y="1306551"/>
                    <a:pt x="0" y="1195151"/>
                  </a:cubicBezTo>
                  <a:lnTo>
                    <a:pt x="0" y="907003"/>
                  </a:lnTo>
                  <a:cubicBezTo>
                    <a:pt x="0" y="795603"/>
                    <a:pt x="90308" y="705295"/>
                    <a:pt x="201708" y="705295"/>
                  </a:cubicBezTo>
                  <a:lnTo>
                    <a:pt x="1619492" y="705295"/>
                  </a:lnTo>
                  <a:lnTo>
                    <a:pt x="1619492" y="635445"/>
                  </a:lnTo>
                  <a:cubicBezTo>
                    <a:pt x="1619492" y="537063"/>
                    <a:pt x="1699247" y="457308"/>
                    <a:pt x="1797629" y="457308"/>
                  </a:cubicBezTo>
                  <a:lnTo>
                    <a:pt x="2510153" y="457308"/>
                  </a:lnTo>
                  <a:cubicBezTo>
                    <a:pt x="2608535" y="457308"/>
                    <a:pt x="2688290" y="537063"/>
                    <a:pt x="2688290" y="635445"/>
                  </a:cubicBezTo>
                  <a:close/>
                  <a:moveTo>
                    <a:pt x="3177333" y="2901044"/>
                  </a:moveTo>
                  <a:lnTo>
                    <a:pt x="1130451" y="2901044"/>
                  </a:lnTo>
                  <a:cubicBezTo>
                    <a:pt x="1350134" y="2526253"/>
                    <a:pt x="1481437" y="2165059"/>
                    <a:pt x="1605942" y="1684892"/>
                  </a:cubicBezTo>
                  <a:lnTo>
                    <a:pt x="2701842" y="1684892"/>
                  </a:lnTo>
                  <a:cubicBezTo>
                    <a:pt x="2809350" y="2117470"/>
                    <a:pt x="2933855" y="2516056"/>
                    <a:pt x="3177333" y="2901044"/>
                  </a:cubicBezTo>
                  <a:close/>
                  <a:moveTo>
                    <a:pt x="3287892" y="3137537"/>
                  </a:moveTo>
                  <a:lnTo>
                    <a:pt x="3287892" y="3248909"/>
                  </a:lnTo>
                  <a:cubicBezTo>
                    <a:pt x="3287892" y="3295849"/>
                    <a:pt x="3249839" y="3333902"/>
                    <a:pt x="3202899" y="3333902"/>
                  </a:cubicBezTo>
                  <a:lnTo>
                    <a:pt x="1104885" y="3333902"/>
                  </a:lnTo>
                  <a:cubicBezTo>
                    <a:pt x="1057945" y="3333902"/>
                    <a:pt x="1019892" y="3295849"/>
                    <a:pt x="1019892" y="3248909"/>
                  </a:cubicBezTo>
                  <a:lnTo>
                    <a:pt x="1019892" y="3137537"/>
                  </a:lnTo>
                  <a:cubicBezTo>
                    <a:pt x="1019892" y="3090597"/>
                    <a:pt x="1057945" y="3052544"/>
                    <a:pt x="1104885" y="3052544"/>
                  </a:cubicBezTo>
                  <a:lnTo>
                    <a:pt x="3202899" y="3052544"/>
                  </a:lnTo>
                  <a:cubicBezTo>
                    <a:pt x="3249839" y="3052544"/>
                    <a:pt x="3287892" y="3090597"/>
                    <a:pt x="3287892" y="31375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85" name="Trapezoid 6"/>
            <p:cNvSpPr/>
            <p:nvPr/>
          </p:nvSpPr>
          <p:spPr>
            <a:xfrm>
              <a:off x="11062223" y="3784811"/>
              <a:ext cx="285020" cy="285020"/>
            </a:xfrm>
            <a:custGeom>
              <a:avLst/>
              <a:ahLst/>
              <a:rect l="l" t="t" r="r" b="b"/>
              <a:pathLst>
                <a:path w="2801488" h="2964099">
                  <a:moveTo>
                    <a:pt x="1393788" y="2251706"/>
                  </a:moveTo>
                  <a:cubicBezTo>
                    <a:pt x="1338380" y="2251706"/>
                    <a:pt x="1293463" y="2296623"/>
                    <a:pt x="1293463" y="2352031"/>
                  </a:cubicBezTo>
                  <a:cubicBezTo>
                    <a:pt x="1293463" y="2407439"/>
                    <a:pt x="1338380" y="2452356"/>
                    <a:pt x="1393788" y="2452356"/>
                  </a:cubicBezTo>
                  <a:cubicBezTo>
                    <a:pt x="1449196" y="2452356"/>
                    <a:pt x="1494113" y="2407439"/>
                    <a:pt x="1494113" y="2352031"/>
                  </a:cubicBezTo>
                  <a:cubicBezTo>
                    <a:pt x="1494113" y="2296623"/>
                    <a:pt x="1449196" y="2251706"/>
                    <a:pt x="1393788" y="2251706"/>
                  </a:cubicBezTo>
                  <a:close/>
                  <a:moveTo>
                    <a:pt x="2189420" y="1936547"/>
                  </a:moveTo>
                  <a:cubicBezTo>
                    <a:pt x="1959955" y="1936547"/>
                    <a:pt x="1773936" y="2122566"/>
                    <a:pt x="1773936" y="2352031"/>
                  </a:cubicBezTo>
                  <a:cubicBezTo>
                    <a:pt x="1773936" y="2581496"/>
                    <a:pt x="1959955" y="2767515"/>
                    <a:pt x="2189420" y="2767515"/>
                  </a:cubicBezTo>
                  <a:cubicBezTo>
                    <a:pt x="2418885" y="2767515"/>
                    <a:pt x="2604904" y="2581496"/>
                    <a:pt x="2604904" y="2352031"/>
                  </a:cubicBezTo>
                  <a:cubicBezTo>
                    <a:pt x="2604904" y="2122566"/>
                    <a:pt x="2418885" y="1936547"/>
                    <a:pt x="2189420" y="1936547"/>
                  </a:cubicBezTo>
                  <a:close/>
                  <a:moveTo>
                    <a:pt x="612068" y="1936547"/>
                  </a:moveTo>
                  <a:cubicBezTo>
                    <a:pt x="382603" y="1936547"/>
                    <a:pt x="196584" y="2122566"/>
                    <a:pt x="196584" y="2352031"/>
                  </a:cubicBezTo>
                  <a:cubicBezTo>
                    <a:pt x="196584" y="2581496"/>
                    <a:pt x="382603" y="2767515"/>
                    <a:pt x="612068" y="2767515"/>
                  </a:cubicBezTo>
                  <a:cubicBezTo>
                    <a:pt x="841533" y="2767515"/>
                    <a:pt x="1027552" y="2581496"/>
                    <a:pt x="1027552" y="2352031"/>
                  </a:cubicBezTo>
                  <a:cubicBezTo>
                    <a:pt x="1027552" y="2122566"/>
                    <a:pt x="841533" y="1936547"/>
                    <a:pt x="612068" y="1936547"/>
                  </a:cubicBezTo>
                  <a:close/>
                  <a:moveTo>
                    <a:pt x="845776" y="315"/>
                  </a:moveTo>
                  <a:cubicBezTo>
                    <a:pt x="1032101" y="7965"/>
                    <a:pt x="1181399" y="153129"/>
                    <a:pt x="1195696" y="335717"/>
                  </a:cubicBezTo>
                  <a:lnTo>
                    <a:pt x="1198885" y="335806"/>
                  </a:lnTo>
                  <a:lnTo>
                    <a:pt x="1198706" y="366401"/>
                  </a:lnTo>
                  <a:cubicBezTo>
                    <a:pt x="1198883" y="367005"/>
                    <a:pt x="1198884" y="367612"/>
                    <a:pt x="1198884" y="368218"/>
                  </a:cubicBezTo>
                  <a:lnTo>
                    <a:pt x="1198695" y="368210"/>
                  </a:lnTo>
                  <a:lnTo>
                    <a:pt x="1197421" y="585651"/>
                  </a:lnTo>
                  <a:cubicBezTo>
                    <a:pt x="1245519" y="531733"/>
                    <a:pt x="1316597" y="499778"/>
                    <a:pt x="1394104" y="502960"/>
                  </a:cubicBezTo>
                  <a:cubicBezTo>
                    <a:pt x="1472998" y="506199"/>
                    <a:pt x="1542269" y="545176"/>
                    <a:pt x="1585751" y="604519"/>
                  </a:cubicBezTo>
                  <a:cubicBezTo>
                    <a:pt x="1585226" y="514948"/>
                    <a:pt x="1584701" y="425377"/>
                    <a:pt x="1584176" y="335806"/>
                  </a:cubicBezTo>
                  <a:lnTo>
                    <a:pt x="1585829" y="335760"/>
                  </a:lnTo>
                  <a:cubicBezTo>
                    <a:pt x="1602915" y="140060"/>
                    <a:pt x="1770945" y="-7755"/>
                    <a:pt x="1967493" y="315"/>
                  </a:cubicBezTo>
                  <a:cubicBezTo>
                    <a:pt x="2146853" y="7679"/>
                    <a:pt x="2291902" y="142468"/>
                    <a:pt x="2315427" y="315465"/>
                  </a:cubicBezTo>
                  <a:lnTo>
                    <a:pt x="2320109" y="315335"/>
                  </a:lnTo>
                  <a:lnTo>
                    <a:pt x="2729306" y="2069418"/>
                  </a:lnTo>
                  <a:cubicBezTo>
                    <a:pt x="2776307" y="2152970"/>
                    <a:pt x="2801488" y="2249560"/>
                    <a:pt x="2801488" y="2352031"/>
                  </a:cubicBezTo>
                  <a:cubicBezTo>
                    <a:pt x="2801488" y="2690067"/>
                    <a:pt x="2527456" y="2964099"/>
                    <a:pt x="2189420" y="2964099"/>
                  </a:cubicBezTo>
                  <a:cubicBezTo>
                    <a:pt x="1922036" y="2964099"/>
                    <a:pt x="1694697" y="2792645"/>
                    <a:pt x="1613824" y="2552817"/>
                  </a:cubicBezTo>
                  <a:cubicBezTo>
                    <a:pt x="1559905" y="2613347"/>
                    <a:pt x="1481232" y="2650901"/>
                    <a:pt x="1393788" y="2650901"/>
                  </a:cubicBezTo>
                  <a:cubicBezTo>
                    <a:pt x="1311973" y="2650901"/>
                    <a:pt x="1237837" y="2618027"/>
                    <a:pt x="1183996" y="2564635"/>
                  </a:cubicBezTo>
                  <a:cubicBezTo>
                    <a:pt x="1099341" y="2798210"/>
                    <a:pt x="875077" y="2964099"/>
                    <a:pt x="612068" y="2964099"/>
                  </a:cubicBezTo>
                  <a:cubicBezTo>
                    <a:pt x="274032" y="2964099"/>
                    <a:pt x="0" y="2690067"/>
                    <a:pt x="0" y="2352031"/>
                  </a:cubicBezTo>
                  <a:cubicBezTo>
                    <a:pt x="0" y="2288533"/>
                    <a:pt x="9669" y="2227293"/>
                    <a:pt x="30466" y="2170591"/>
                  </a:cubicBezTo>
                  <a:lnTo>
                    <a:pt x="30153" y="2170591"/>
                  </a:lnTo>
                  <a:lnTo>
                    <a:pt x="462952" y="315335"/>
                  </a:lnTo>
                  <a:lnTo>
                    <a:pt x="467801" y="315470"/>
                  </a:lnTo>
                  <a:cubicBezTo>
                    <a:pt x="493068" y="129842"/>
                    <a:pt x="656149" y="-7470"/>
                    <a:pt x="845776" y="3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86" name="Rounded Rectangle 24"/>
            <p:cNvSpPr>
              <a:spLocks noChangeAspect="1"/>
            </p:cNvSpPr>
            <p:nvPr/>
          </p:nvSpPr>
          <p:spPr>
            <a:xfrm>
              <a:off x="8077159" y="2346892"/>
              <a:ext cx="392828" cy="303948"/>
            </a:xfrm>
            <a:custGeom>
              <a:avLst/>
              <a:ahLst/>
              <a:rect l="l" t="t" r="r" b="b"/>
              <a:pathLst>
                <a:path w="3960000" h="3064028">
                  <a:moveTo>
                    <a:pt x="1955333" y="1285185"/>
                  </a:moveTo>
                  <a:cubicBezTo>
                    <a:pt x="2192176" y="1285185"/>
                    <a:pt x="2384176" y="1477185"/>
                    <a:pt x="2384176" y="1714028"/>
                  </a:cubicBezTo>
                  <a:cubicBezTo>
                    <a:pt x="2384176" y="1950871"/>
                    <a:pt x="2192176" y="2142871"/>
                    <a:pt x="1955333" y="2142871"/>
                  </a:cubicBezTo>
                  <a:cubicBezTo>
                    <a:pt x="1718490" y="2142871"/>
                    <a:pt x="1526490" y="1950871"/>
                    <a:pt x="1526490" y="1714028"/>
                  </a:cubicBezTo>
                  <a:cubicBezTo>
                    <a:pt x="1526490" y="1477185"/>
                    <a:pt x="1718490" y="1285185"/>
                    <a:pt x="1955333" y="1285185"/>
                  </a:cubicBezTo>
                  <a:close/>
                  <a:moveTo>
                    <a:pt x="1955333" y="1074136"/>
                  </a:moveTo>
                  <a:cubicBezTo>
                    <a:pt x="1601930" y="1074136"/>
                    <a:pt x="1315441" y="1360625"/>
                    <a:pt x="1315441" y="1714028"/>
                  </a:cubicBezTo>
                  <a:cubicBezTo>
                    <a:pt x="1315441" y="2067431"/>
                    <a:pt x="1601930" y="2353920"/>
                    <a:pt x="1955333" y="2353920"/>
                  </a:cubicBezTo>
                  <a:cubicBezTo>
                    <a:pt x="2308736" y="2353920"/>
                    <a:pt x="2595225" y="2067431"/>
                    <a:pt x="2595225" y="1714028"/>
                  </a:cubicBezTo>
                  <a:cubicBezTo>
                    <a:pt x="2595225" y="1360625"/>
                    <a:pt x="2308736" y="1074136"/>
                    <a:pt x="1955333" y="1074136"/>
                  </a:cubicBezTo>
                  <a:close/>
                  <a:moveTo>
                    <a:pt x="1955333" y="849503"/>
                  </a:moveTo>
                  <a:cubicBezTo>
                    <a:pt x="2432797" y="849503"/>
                    <a:pt x="2819858" y="1236564"/>
                    <a:pt x="2819858" y="1714028"/>
                  </a:cubicBezTo>
                  <a:cubicBezTo>
                    <a:pt x="2819858" y="2191492"/>
                    <a:pt x="2432797" y="2578553"/>
                    <a:pt x="1955333" y="2578553"/>
                  </a:cubicBezTo>
                  <a:cubicBezTo>
                    <a:pt x="1477869" y="2578553"/>
                    <a:pt x="1090808" y="2191492"/>
                    <a:pt x="1090808" y="1714028"/>
                  </a:cubicBezTo>
                  <a:cubicBezTo>
                    <a:pt x="1090808" y="1236564"/>
                    <a:pt x="1477869" y="849503"/>
                    <a:pt x="1955333" y="849503"/>
                  </a:cubicBezTo>
                  <a:close/>
                  <a:moveTo>
                    <a:pt x="3253503" y="756254"/>
                  </a:moveTo>
                  <a:cubicBezTo>
                    <a:pt x="3162525" y="756254"/>
                    <a:pt x="3088773" y="830006"/>
                    <a:pt x="3088773" y="920984"/>
                  </a:cubicBezTo>
                  <a:cubicBezTo>
                    <a:pt x="3088773" y="1011962"/>
                    <a:pt x="3162525" y="1085714"/>
                    <a:pt x="3253503" y="1085714"/>
                  </a:cubicBezTo>
                  <a:cubicBezTo>
                    <a:pt x="3344481" y="1085714"/>
                    <a:pt x="3418233" y="1011962"/>
                    <a:pt x="3418233" y="920984"/>
                  </a:cubicBezTo>
                  <a:cubicBezTo>
                    <a:pt x="3418233" y="830006"/>
                    <a:pt x="3344481" y="756254"/>
                    <a:pt x="3253503" y="756254"/>
                  </a:cubicBezTo>
                  <a:close/>
                  <a:moveTo>
                    <a:pt x="1955333" y="744677"/>
                  </a:moveTo>
                  <a:cubicBezTo>
                    <a:pt x="1419975" y="744677"/>
                    <a:pt x="985982" y="1178670"/>
                    <a:pt x="985982" y="1714028"/>
                  </a:cubicBezTo>
                  <a:cubicBezTo>
                    <a:pt x="985982" y="2249386"/>
                    <a:pt x="1419975" y="2683379"/>
                    <a:pt x="1955333" y="2683379"/>
                  </a:cubicBezTo>
                  <a:cubicBezTo>
                    <a:pt x="2490691" y="2683379"/>
                    <a:pt x="2924684" y="2249386"/>
                    <a:pt x="2924684" y="1714028"/>
                  </a:cubicBezTo>
                  <a:cubicBezTo>
                    <a:pt x="2924684" y="1178670"/>
                    <a:pt x="2490691" y="744677"/>
                    <a:pt x="1955333" y="744677"/>
                  </a:cubicBezTo>
                  <a:close/>
                  <a:moveTo>
                    <a:pt x="1333922" y="0"/>
                  </a:moveTo>
                  <a:lnTo>
                    <a:pt x="2626078" y="0"/>
                  </a:lnTo>
                  <a:lnTo>
                    <a:pt x="2717085" y="364028"/>
                  </a:lnTo>
                  <a:lnTo>
                    <a:pt x="3699990" y="364028"/>
                  </a:lnTo>
                  <a:cubicBezTo>
                    <a:pt x="3843590" y="364028"/>
                    <a:pt x="3960000" y="480438"/>
                    <a:pt x="3960000" y="624038"/>
                  </a:cubicBezTo>
                  <a:lnTo>
                    <a:pt x="3960000" y="2804018"/>
                  </a:lnTo>
                  <a:cubicBezTo>
                    <a:pt x="3960000" y="2947618"/>
                    <a:pt x="3843590" y="3064028"/>
                    <a:pt x="3699990" y="3064028"/>
                  </a:cubicBezTo>
                  <a:lnTo>
                    <a:pt x="260010" y="3064028"/>
                  </a:lnTo>
                  <a:cubicBezTo>
                    <a:pt x="116410" y="3064028"/>
                    <a:pt x="0" y="2947618"/>
                    <a:pt x="0" y="2804018"/>
                  </a:cubicBezTo>
                  <a:lnTo>
                    <a:pt x="0" y="624038"/>
                  </a:lnTo>
                  <a:cubicBezTo>
                    <a:pt x="0" y="480438"/>
                    <a:pt x="116410" y="364028"/>
                    <a:pt x="260010" y="364028"/>
                  </a:cubicBezTo>
                  <a:lnTo>
                    <a:pt x="443165" y="364028"/>
                  </a:lnTo>
                  <a:lnTo>
                    <a:pt x="443165" y="237982"/>
                  </a:lnTo>
                  <a:cubicBezTo>
                    <a:pt x="443165" y="195266"/>
                    <a:pt x="477794" y="160637"/>
                    <a:pt x="520510" y="160637"/>
                  </a:cubicBezTo>
                  <a:lnTo>
                    <a:pt x="1049896" y="160637"/>
                  </a:lnTo>
                  <a:cubicBezTo>
                    <a:pt x="1092612" y="160637"/>
                    <a:pt x="1127241" y="195266"/>
                    <a:pt x="1127241" y="237982"/>
                  </a:cubicBezTo>
                  <a:lnTo>
                    <a:pt x="1127241" y="364028"/>
                  </a:lnTo>
                  <a:lnTo>
                    <a:pt x="1242915" y="3640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87" name="Isosceles Triangle 7"/>
            <p:cNvSpPr>
              <a:spLocks noChangeAspect="1"/>
            </p:cNvSpPr>
            <p:nvPr/>
          </p:nvSpPr>
          <p:spPr>
            <a:xfrm>
              <a:off x="8560619" y="5355763"/>
              <a:ext cx="372889" cy="259826"/>
            </a:xfrm>
            <a:custGeom>
              <a:avLst/>
              <a:ah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688" name="Isosceles Triangle 2"/>
            <p:cNvSpPr/>
            <p:nvPr/>
          </p:nvSpPr>
          <p:spPr>
            <a:xfrm rot="2498363">
              <a:off x="8831623" y="1920263"/>
              <a:ext cx="392828" cy="392828"/>
            </a:xfrm>
            <a:custGeom>
              <a:avLst/>
              <a:ahLst/>
              <a:rect l="l" t="t" r="r" b="b"/>
              <a:pathLst>
                <a:path w="3860438" h="3938940">
                  <a:moveTo>
                    <a:pt x="1862067" y="2433815"/>
                  </a:moveTo>
                  <a:lnTo>
                    <a:pt x="1970067" y="2433815"/>
                  </a:lnTo>
                  <a:lnTo>
                    <a:pt x="1970067" y="3362873"/>
                  </a:lnTo>
                  <a:lnTo>
                    <a:pt x="2004792" y="3362873"/>
                  </a:lnTo>
                  <a:lnTo>
                    <a:pt x="2004792" y="3650907"/>
                  </a:lnTo>
                  <a:cubicBezTo>
                    <a:pt x="2004792" y="3808349"/>
                    <a:pt x="1878374" y="3936619"/>
                    <a:pt x="1720949" y="3938909"/>
                  </a:cubicBezTo>
                  <a:cubicBezTo>
                    <a:pt x="1564029" y="3941192"/>
                    <a:pt x="1434265" y="3817458"/>
                    <a:pt x="1429045" y="3660794"/>
                  </a:cubicBezTo>
                  <a:lnTo>
                    <a:pt x="1428727" y="3660794"/>
                  </a:lnTo>
                  <a:lnTo>
                    <a:pt x="1428727" y="3588794"/>
                  </a:lnTo>
                  <a:cubicBezTo>
                    <a:pt x="1428727" y="3549029"/>
                    <a:pt x="1460962" y="3516794"/>
                    <a:pt x="1500727" y="3516794"/>
                  </a:cubicBezTo>
                  <a:lnTo>
                    <a:pt x="1536727" y="3516794"/>
                  </a:lnTo>
                  <a:cubicBezTo>
                    <a:pt x="1576492" y="3516794"/>
                    <a:pt x="1608727" y="3549029"/>
                    <a:pt x="1608727" y="3588794"/>
                  </a:cubicBezTo>
                  <a:lnTo>
                    <a:pt x="1608727" y="3654789"/>
                  </a:lnTo>
                  <a:cubicBezTo>
                    <a:pt x="1610687" y="3713589"/>
                    <a:pt x="1659418" y="3760001"/>
                    <a:pt x="1718334" y="3759144"/>
                  </a:cubicBezTo>
                  <a:cubicBezTo>
                    <a:pt x="1777498" y="3758284"/>
                    <a:pt x="1825008" y="3710077"/>
                    <a:pt x="1825008" y="3650907"/>
                  </a:cubicBezTo>
                  <a:lnTo>
                    <a:pt x="1824792" y="3650907"/>
                  </a:lnTo>
                  <a:lnTo>
                    <a:pt x="1824792" y="3362873"/>
                  </a:lnTo>
                  <a:lnTo>
                    <a:pt x="1862067" y="3362873"/>
                  </a:lnTo>
                  <a:close/>
                  <a:moveTo>
                    <a:pt x="1963773" y="341826"/>
                  </a:moveTo>
                  <a:cubicBezTo>
                    <a:pt x="2603866" y="1105515"/>
                    <a:pt x="2803203" y="1464631"/>
                    <a:pt x="2867684" y="2396069"/>
                  </a:cubicBezTo>
                  <a:cubicBezTo>
                    <a:pt x="2523234" y="2107144"/>
                    <a:pt x="2324834" y="2107144"/>
                    <a:pt x="1967684" y="2396069"/>
                  </a:cubicBezTo>
                  <a:cubicBezTo>
                    <a:pt x="1966380" y="1713514"/>
                    <a:pt x="1965077" y="1024381"/>
                    <a:pt x="1963773" y="341826"/>
                  </a:cubicBezTo>
                  <a:close/>
                  <a:moveTo>
                    <a:pt x="1882676" y="341826"/>
                  </a:moveTo>
                  <a:cubicBezTo>
                    <a:pt x="1881372" y="1024381"/>
                    <a:pt x="1880069" y="1713514"/>
                    <a:pt x="1878765" y="2396069"/>
                  </a:cubicBezTo>
                  <a:cubicBezTo>
                    <a:pt x="1521615" y="2107144"/>
                    <a:pt x="1323215" y="2107144"/>
                    <a:pt x="978765" y="2396069"/>
                  </a:cubicBezTo>
                  <a:cubicBezTo>
                    <a:pt x="1043246" y="1464631"/>
                    <a:pt x="1242583" y="1105515"/>
                    <a:pt x="1882676" y="341826"/>
                  </a:cubicBezTo>
                  <a:close/>
                  <a:moveTo>
                    <a:pt x="2058573" y="335248"/>
                  </a:moveTo>
                  <a:cubicBezTo>
                    <a:pt x="3026489" y="598978"/>
                    <a:pt x="3714825" y="1273857"/>
                    <a:pt x="3860438" y="2396070"/>
                  </a:cubicBezTo>
                  <a:cubicBezTo>
                    <a:pt x="3515988" y="2107145"/>
                    <a:pt x="3317588" y="2107145"/>
                    <a:pt x="2960438" y="2396070"/>
                  </a:cubicBezTo>
                  <a:cubicBezTo>
                    <a:pt x="2910892" y="1313327"/>
                    <a:pt x="2647549" y="1036442"/>
                    <a:pt x="2058573" y="335248"/>
                  </a:cubicBezTo>
                  <a:close/>
                  <a:moveTo>
                    <a:pt x="1801865" y="335248"/>
                  </a:moveTo>
                  <a:cubicBezTo>
                    <a:pt x="1212889" y="1036442"/>
                    <a:pt x="949546" y="1313327"/>
                    <a:pt x="900000" y="2396070"/>
                  </a:cubicBezTo>
                  <a:cubicBezTo>
                    <a:pt x="542850" y="2107145"/>
                    <a:pt x="344450" y="2107145"/>
                    <a:pt x="0" y="2396070"/>
                  </a:cubicBezTo>
                  <a:cubicBezTo>
                    <a:pt x="145613" y="1273857"/>
                    <a:pt x="833949" y="598978"/>
                    <a:pt x="1801865" y="335248"/>
                  </a:cubicBezTo>
                  <a:close/>
                  <a:moveTo>
                    <a:pt x="1902679" y="0"/>
                  </a:moveTo>
                  <a:lnTo>
                    <a:pt x="1929455" y="0"/>
                  </a:lnTo>
                  <a:lnTo>
                    <a:pt x="1970067" y="288000"/>
                  </a:lnTo>
                  <a:lnTo>
                    <a:pt x="1862067" y="2880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89" name="Rounded Rectangle 2"/>
            <p:cNvSpPr/>
            <p:nvPr/>
          </p:nvSpPr>
          <p:spPr>
            <a:xfrm rot="19470155">
              <a:off x="10110329" y="1972655"/>
              <a:ext cx="132806" cy="502999"/>
            </a:xfrm>
            <a:custGeom>
              <a:avLst/>
              <a:ahLst/>
              <a:rect l="l" t="t" r="r" b="b"/>
              <a:pathLst>
                <a:path w="1323851" h="5014044">
                  <a:moveTo>
                    <a:pt x="797140" y="4503940"/>
                  </a:moveTo>
                  <a:cubicBezTo>
                    <a:pt x="732770" y="4439570"/>
                    <a:pt x="628407" y="4439570"/>
                    <a:pt x="564037" y="4503940"/>
                  </a:cubicBezTo>
                  <a:cubicBezTo>
                    <a:pt x="499667" y="4568310"/>
                    <a:pt x="499667" y="4672672"/>
                    <a:pt x="564037" y="4737042"/>
                  </a:cubicBezTo>
                  <a:cubicBezTo>
                    <a:pt x="628407" y="4801412"/>
                    <a:pt x="732770" y="4801413"/>
                    <a:pt x="797140" y="4737043"/>
                  </a:cubicBezTo>
                  <a:cubicBezTo>
                    <a:pt x="861510" y="4672673"/>
                    <a:pt x="861510" y="4568310"/>
                    <a:pt x="797140" y="4503940"/>
                  </a:cubicBezTo>
                  <a:close/>
                  <a:moveTo>
                    <a:pt x="1019859" y="4396571"/>
                  </a:moveTo>
                  <a:lnTo>
                    <a:pt x="1019859" y="4844408"/>
                  </a:lnTo>
                  <a:lnTo>
                    <a:pt x="680589" y="5014044"/>
                  </a:lnTo>
                  <a:lnTo>
                    <a:pt x="341319" y="4844409"/>
                  </a:lnTo>
                  <a:lnTo>
                    <a:pt x="341319" y="4396572"/>
                  </a:lnTo>
                  <a:lnTo>
                    <a:pt x="680589" y="4226937"/>
                  </a:lnTo>
                  <a:close/>
                  <a:moveTo>
                    <a:pt x="800624" y="237293"/>
                  </a:moveTo>
                  <a:cubicBezTo>
                    <a:pt x="730322" y="166991"/>
                    <a:pt x="616339" y="166991"/>
                    <a:pt x="546037" y="237293"/>
                  </a:cubicBezTo>
                  <a:cubicBezTo>
                    <a:pt x="475735" y="307595"/>
                    <a:pt x="475735" y="421577"/>
                    <a:pt x="546037" y="491879"/>
                  </a:cubicBezTo>
                  <a:cubicBezTo>
                    <a:pt x="616339" y="562181"/>
                    <a:pt x="730322" y="562181"/>
                    <a:pt x="800624" y="491879"/>
                  </a:cubicBezTo>
                  <a:cubicBezTo>
                    <a:pt x="870926" y="421577"/>
                    <a:pt x="870926" y="307595"/>
                    <a:pt x="800624" y="237293"/>
                  </a:cubicBezTo>
                  <a:close/>
                  <a:moveTo>
                    <a:pt x="1079384" y="68015"/>
                  </a:moveTo>
                  <a:cubicBezTo>
                    <a:pt x="1121407" y="110039"/>
                    <a:pt x="1147399" y="168093"/>
                    <a:pt x="1147399" y="232219"/>
                  </a:cubicBezTo>
                  <a:cubicBezTo>
                    <a:pt x="1147399" y="1159793"/>
                    <a:pt x="1034554" y="2087367"/>
                    <a:pt x="1023948" y="3014957"/>
                  </a:cubicBezTo>
                  <a:cubicBezTo>
                    <a:pt x="1133082" y="3060182"/>
                    <a:pt x="1235152" y="3127360"/>
                    <a:pt x="1323851" y="3216059"/>
                  </a:cubicBezTo>
                  <a:cubicBezTo>
                    <a:pt x="1689423" y="3581630"/>
                    <a:pt x="1689423" y="4174338"/>
                    <a:pt x="1323851" y="4539910"/>
                  </a:cubicBezTo>
                  <a:cubicBezTo>
                    <a:pt x="1261218" y="4602543"/>
                    <a:pt x="1191917" y="4654446"/>
                    <a:pt x="1117803" y="4694845"/>
                  </a:cubicBezTo>
                  <a:lnTo>
                    <a:pt x="1117303" y="3872699"/>
                  </a:lnTo>
                  <a:lnTo>
                    <a:pt x="684319" y="3565900"/>
                  </a:lnTo>
                  <a:lnTo>
                    <a:pt x="251709" y="3873225"/>
                  </a:lnTo>
                  <a:lnTo>
                    <a:pt x="252223" y="4718882"/>
                  </a:lnTo>
                  <a:cubicBezTo>
                    <a:pt x="160837" y="4675423"/>
                    <a:pt x="75567" y="4615476"/>
                    <a:pt x="0" y="4539910"/>
                  </a:cubicBezTo>
                  <a:cubicBezTo>
                    <a:pt x="-365571" y="4174338"/>
                    <a:pt x="-365571" y="3581630"/>
                    <a:pt x="0" y="3216059"/>
                  </a:cubicBezTo>
                  <a:cubicBezTo>
                    <a:pt x="100968" y="3115091"/>
                    <a:pt x="219261" y="3042010"/>
                    <a:pt x="345675" y="2997831"/>
                  </a:cubicBezTo>
                  <a:lnTo>
                    <a:pt x="211295" y="232219"/>
                  </a:lnTo>
                  <a:cubicBezTo>
                    <a:pt x="211295" y="103968"/>
                    <a:pt x="315263" y="0"/>
                    <a:pt x="443514" y="0"/>
                  </a:cubicBezTo>
                  <a:lnTo>
                    <a:pt x="915180" y="0"/>
                  </a:lnTo>
                  <a:cubicBezTo>
                    <a:pt x="979305" y="0"/>
                    <a:pt x="1037360" y="25992"/>
                    <a:pt x="1079384" y="68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690" name="자유형: 도형 94"/>
            <p:cNvSpPr/>
            <p:nvPr/>
          </p:nvSpPr>
          <p:spPr>
            <a:xfrm rot="13500000">
              <a:off x="9503918" y="5364438"/>
              <a:ext cx="71616" cy="502304"/>
            </a:xfrm>
            <a:custGeom>
              <a:avLst/>
              <a:gdLst>
                <a:gd name="connsiteX0" fmla="*/ 42919 w 65631"/>
                <a:gd name="connsiteY0" fmla="*/ 215685 h 460327"/>
                <a:gd name="connsiteX1" fmla="*/ 22708 w 65631"/>
                <a:gd name="connsiteY1" fmla="*/ 215685 h 460327"/>
                <a:gd name="connsiteX2" fmla="*/ 0 w 65631"/>
                <a:gd name="connsiteY2" fmla="*/ 185855 h 460327"/>
                <a:gd name="connsiteX3" fmla="*/ 3 w 65631"/>
                <a:gd name="connsiteY3" fmla="*/ 185856 h 460327"/>
                <a:gd name="connsiteX4" fmla="*/ 3 w 65631"/>
                <a:gd name="connsiteY4" fmla="*/ 32814 h 460327"/>
                <a:gd name="connsiteX5" fmla="*/ 32817 w 65631"/>
                <a:gd name="connsiteY5" fmla="*/ 0 h 460327"/>
                <a:gd name="connsiteX6" fmla="*/ 65631 w 65631"/>
                <a:gd name="connsiteY6" fmla="*/ 32814 h 460327"/>
                <a:gd name="connsiteX7" fmla="*/ 65631 w 65631"/>
                <a:gd name="connsiteY7" fmla="*/ 185856 h 460327"/>
                <a:gd name="connsiteX8" fmla="*/ 65626 w 65631"/>
                <a:gd name="connsiteY8" fmla="*/ 185856 h 460327"/>
                <a:gd name="connsiteX9" fmla="*/ 57234 w 65631"/>
                <a:gd name="connsiteY9" fmla="*/ 460327 h 460327"/>
                <a:gd name="connsiteX10" fmla="*/ 11300 w 65631"/>
                <a:gd name="connsiteY10" fmla="*/ 460327 h 460327"/>
                <a:gd name="connsiteX11" fmla="*/ 11300 w 65631"/>
                <a:gd name="connsiteY11" fmla="*/ 366559 h 460327"/>
                <a:gd name="connsiteX12" fmla="*/ 25452 w 65631"/>
                <a:gd name="connsiteY12" fmla="*/ 346112 h 460327"/>
                <a:gd name="connsiteX13" fmla="*/ 24960 w 65631"/>
                <a:gd name="connsiteY13" fmla="*/ 216553 h 460327"/>
                <a:gd name="connsiteX14" fmla="*/ 42858 w 65631"/>
                <a:gd name="connsiteY14" fmla="*/ 216553 h 460327"/>
                <a:gd name="connsiteX15" fmla="*/ 42366 w 65631"/>
                <a:gd name="connsiteY15" fmla="*/ 345621 h 460327"/>
                <a:gd name="connsiteX16" fmla="*/ 57234 w 65631"/>
                <a:gd name="connsiteY16" fmla="*/ 366559 h 460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631" h="460327">
                  <a:moveTo>
                    <a:pt x="42919" y="215685"/>
                  </a:moveTo>
                  <a:lnTo>
                    <a:pt x="22708" y="215685"/>
                  </a:lnTo>
                  <a:lnTo>
                    <a:pt x="0" y="185855"/>
                  </a:lnTo>
                  <a:lnTo>
                    <a:pt x="3" y="185856"/>
                  </a:lnTo>
                  <a:lnTo>
                    <a:pt x="3" y="32814"/>
                  </a:lnTo>
                  <a:cubicBezTo>
                    <a:pt x="3" y="14690"/>
                    <a:pt x="14694" y="0"/>
                    <a:pt x="32817" y="0"/>
                  </a:cubicBezTo>
                  <a:cubicBezTo>
                    <a:pt x="50940" y="0"/>
                    <a:pt x="65631" y="14690"/>
                    <a:pt x="65631" y="32814"/>
                  </a:cubicBezTo>
                  <a:lnTo>
                    <a:pt x="65631" y="185856"/>
                  </a:lnTo>
                  <a:lnTo>
                    <a:pt x="65626" y="185856"/>
                  </a:lnTo>
                  <a:close/>
                  <a:moveTo>
                    <a:pt x="57234" y="460327"/>
                  </a:moveTo>
                  <a:lnTo>
                    <a:pt x="11300" y="460327"/>
                  </a:lnTo>
                  <a:lnTo>
                    <a:pt x="11300" y="366559"/>
                  </a:lnTo>
                  <a:cubicBezTo>
                    <a:pt x="13577" y="349655"/>
                    <a:pt x="25635" y="358815"/>
                    <a:pt x="25452" y="346112"/>
                  </a:cubicBezTo>
                  <a:cubicBezTo>
                    <a:pt x="25288" y="302926"/>
                    <a:pt x="25124" y="259739"/>
                    <a:pt x="24960" y="216553"/>
                  </a:cubicBezTo>
                  <a:lnTo>
                    <a:pt x="42858" y="216553"/>
                  </a:lnTo>
                  <a:cubicBezTo>
                    <a:pt x="42694" y="259576"/>
                    <a:pt x="42530" y="302598"/>
                    <a:pt x="42366" y="345621"/>
                  </a:cubicBezTo>
                  <a:cubicBezTo>
                    <a:pt x="39843" y="359799"/>
                    <a:pt x="54756" y="347441"/>
                    <a:pt x="57234" y="366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dirty="0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691" name="Rectangle 4"/>
            <p:cNvSpPr>
              <a:spLocks noChangeAspect="1"/>
            </p:cNvSpPr>
            <p:nvPr/>
          </p:nvSpPr>
          <p:spPr>
            <a:xfrm>
              <a:off x="10146073" y="5282722"/>
              <a:ext cx="141778" cy="392828"/>
            </a:xfrm>
            <a:custGeom>
              <a:avLst/>
              <a:ahLst/>
              <a:rect l="l" t="t" r="r" b="b"/>
              <a:pathLst>
                <a:path w="1397263" h="3871427">
                  <a:moveTo>
                    <a:pt x="698631" y="1778701"/>
                  </a:moveTo>
                  <a:cubicBezTo>
                    <a:pt x="609151" y="1778701"/>
                    <a:pt x="536613" y="1851239"/>
                    <a:pt x="536613" y="1940719"/>
                  </a:cubicBezTo>
                  <a:cubicBezTo>
                    <a:pt x="536613" y="2030199"/>
                    <a:pt x="609151" y="2102737"/>
                    <a:pt x="698631" y="2102737"/>
                  </a:cubicBezTo>
                  <a:cubicBezTo>
                    <a:pt x="788111" y="2102737"/>
                    <a:pt x="860649" y="2030199"/>
                    <a:pt x="860649" y="1940719"/>
                  </a:cubicBezTo>
                  <a:cubicBezTo>
                    <a:pt x="860649" y="1851239"/>
                    <a:pt x="788111" y="1778701"/>
                    <a:pt x="698631" y="1778701"/>
                  </a:cubicBezTo>
                  <a:close/>
                  <a:moveTo>
                    <a:pt x="999594" y="0"/>
                  </a:moveTo>
                  <a:lnTo>
                    <a:pt x="1321063" y="0"/>
                  </a:lnTo>
                  <a:lnTo>
                    <a:pt x="1390119" y="95250"/>
                  </a:lnTo>
                  <a:cubicBezTo>
                    <a:pt x="1392500" y="284956"/>
                    <a:pt x="1394882" y="474663"/>
                    <a:pt x="1397263" y="664369"/>
                  </a:cubicBezTo>
                  <a:lnTo>
                    <a:pt x="1256769" y="833438"/>
                  </a:lnTo>
                  <a:lnTo>
                    <a:pt x="921013" y="978694"/>
                  </a:lnTo>
                  <a:lnTo>
                    <a:pt x="913199" y="978651"/>
                  </a:lnTo>
                  <a:lnTo>
                    <a:pt x="913199" y="1700779"/>
                  </a:lnTo>
                  <a:cubicBezTo>
                    <a:pt x="979823" y="1759212"/>
                    <a:pt x="1021211" y="1845132"/>
                    <a:pt x="1021211" y="1940719"/>
                  </a:cubicBezTo>
                  <a:cubicBezTo>
                    <a:pt x="1021211" y="2036306"/>
                    <a:pt x="979823" y="2122226"/>
                    <a:pt x="913199" y="2180659"/>
                  </a:cubicBezTo>
                  <a:lnTo>
                    <a:pt x="913199" y="2896482"/>
                  </a:lnTo>
                  <a:lnTo>
                    <a:pt x="1238250" y="3021320"/>
                  </a:lnTo>
                  <a:lnTo>
                    <a:pt x="1390650" y="3199914"/>
                  </a:lnTo>
                  <a:lnTo>
                    <a:pt x="1393032" y="3764270"/>
                  </a:lnTo>
                  <a:lnTo>
                    <a:pt x="1316832" y="3869045"/>
                  </a:lnTo>
                  <a:lnTo>
                    <a:pt x="997744" y="3869045"/>
                  </a:lnTo>
                  <a:lnTo>
                    <a:pt x="995363" y="3276114"/>
                  </a:lnTo>
                  <a:lnTo>
                    <a:pt x="700088" y="3111808"/>
                  </a:lnTo>
                  <a:lnTo>
                    <a:pt x="409575" y="3288020"/>
                  </a:lnTo>
                  <a:lnTo>
                    <a:pt x="397669" y="3871427"/>
                  </a:lnTo>
                  <a:lnTo>
                    <a:pt x="76200" y="3871427"/>
                  </a:lnTo>
                  <a:lnTo>
                    <a:pt x="7144" y="3776177"/>
                  </a:lnTo>
                  <a:cubicBezTo>
                    <a:pt x="4763" y="3586471"/>
                    <a:pt x="2381" y="3396764"/>
                    <a:pt x="0" y="3207058"/>
                  </a:cubicBezTo>
                  <a:lnTo>
                    <a:pt x="140494" y="3037989"/>
                  </a:lnTo>
                  <a:lnTo>
                    <a:pt x="476250" y="2892733"/>
                  </a:lnTo>
                  <a:lnTo>
                    <a:pt x="481151" y="2892760"/>
                  </a:lnTo>
                  <a:lnTo>
                    <a:pt x="481151" y="2180659"/>
                  </a:lnTo>
                  <a:cubicBezTo>
                    <a:pt x="414527" y="2122226"/>
                    <a:pt x="373139" y="2036306"/>
                    <a:pt x="373139" y="1940719"/>
                  </a:cubicBezTo>
                  <a:cubicBezTo>
                    <a:pt x="373139" y="1845132"/>
                    <a:pt x="414527" y="1759212"/>
                    <a:pt x="481151" y="1700779"/>
                  </a:cubicBezTo>
                  <a:lnTo>
                    <a:pt x="481151" y="973827"/>
                  </a:lnTo>
                  <a:lnTo>
                    <a:pt x="159013" y="850107"/>
                  </a:lnTo>
                  <a:lnTo>
                    <a:pt x="6613" y="671513"/>
                  </a:lnTo>
                  <a:lnTo>
                    <a:pt x="4231" y="107157"/>
                  </a:lnTo>
                  <a:lnTo>
                    <a:pt x="80431" y="2382"/>
                  </a:lnTo>
                  <a:lnTo>
                    <a:pt x="399519" y="2382"/>
                  </a:lnTo>
                  <a:cubicBezTo>
                    <a:pt x="400313" y="198438"/>
                    <a:pt x="401106" y="396875"/>
                    <a:pt x="401900" y="595313"/>
                  </a:cubicBezTo>
                  <a:lnTo>
                    <a:pt x="697175" y="759619"/>
                  </a:lnTo>
                  <a:lnTo>
                    <a:pt x="987688" y="5834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692" name="Isosceles Triangle 33"/>
            <p:cNvSpPr/>
            <p:nvPr/>
          </p:nvSpPr>
          <p:spPr>
            <a:xfrm rot="10800000">
              <a:off x="9233259" y="1922064"/>
              <a:ext cx="351266" cy="351266"/>
            </a:xfrm>
            <a:custGeom>
              <a:avLst/>
              <a:ahLst/>
              <a:rect l="l" t="t" r="r" b="b"/>
              <a:pathLst>
                <a:path w="3982665" h="3915008">
                  <a:moveTo>
                    <a:pt x="0" y="2664000"/>
                  </a:moveTo>
                  <a:lnTo>
                    <a:pt x="1911318" y="72000"/>
                  </a:lnTo>
                  <a:lnTo>
                    <a:pt x="1142725" y="2655962"/>
                  </a:lnTo>
                  <a:close/>
                  <a:moveTo>
                    <a:pt x="3982665" y="2664000"/>
                  </a:moveTo>
                  <a:lnTo>
                    <a:pt x="2839940" y="2655962"/>
                  </a:lnTo>
                  <a:lnTo>
                    <a:pt x="2071347" y="72000"/>
                  </a:lnTo>
                  <a:close/>
                  <a:moveTo>
                    <a:pt x="2621333" y="2664000"/>
                  </a:moveTo>
                  <a:lnTo>
                    <a:pt x="1361333" y="2664000"/>
                  </a:lnTo>
                  <a:lnTo>
                    <a:pt x="1991333" y="0"/>
                  </a:lnTo>
                  <a:close/>
                  <a:moveTo>
                    <a:pt x="1806654" y="3915007"/>
                  </a:moveTo>
                  <a:lnTo>
                    <a:pt x="726654" y="3915007"/>
                  </a:lnTo>
                  <a:lnTo>
                    <a:pt x="1266654" y="2835007"/>
                  </a:lnTo>
                  <a:close/>
                  <a:moveTo>
                    <a:pt x="555902" y="3915008"/>
                  </a:moveTo>
                  <a:lnTo>
                    <a:pt x="15902" y="2835008"/>
                  </a:lnTo>
                  <a:lnTo>
                    <a:pt x="1095902" y="2835008"/>
                  </a:lnTo>
                  <a:close/>
                  <a:moveTo>
                    <a:pt x="1977406" y="3915008"/>
                  </a:moveTo>
                  <a:lnTo>
                    <a:pt x="1437406" y="2835008"/>
                  </a:lnTo>
                  <a:lnTo>
                    <a:pt x="2517406" y="2835008"/>
                  </a:lnTo>
                  <a:close/>
                  <a:moveTo>
                    <a:pt x="3228158" y="3915008"/>
                  </a:moveTo>
                  <a:lnTo>
                    <a:pt x="2148158" y="3915008"/>
                  </a:lnTo>
                  <a:lnTo>
                    <a:pt x="2688158" y="2835008"/>
                  </a:lnTo>
                  <a:close/>
                  <a:moveTo>
                    <a:pt x="3398910" y="3915008"/>
                  </a:moveTo>
                  <a:lnTo>
                    <a:pt x="2858910" y="2835008"/>
                  </a:lnTo>
                  <a:lnTo>
                    <a:pt x="3938910" y="2835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93" name="Rounded Rectangle 5"/>
            <p:cNvSpPr/>
            <p:nvPr/>
          </p:nvSpPr>
          <p:spPr>
            <a:xfrm>
              <a:off x="8136976" y="5049647"/>
              <a:ext cx="351266" cy="351266"/>
            </a:xfrm>
            <a:custGeom>
              <a:avLst/>
              <a:ahLst/>
              <a:rect l="l" t="t" r="r" b="b"/>
              <a:pathLst>
                <a:path w="3928707" h="3954781">
                  <a:moveTo>
                    <a:pt x="2773336" y="2238726"/>
                  </a:moveTo>
                  <a:cubicBezTo>
                    <a:pt x="2746826" y="2238726"/>
                    <a:pt x="2725335" y="2260217"/>
                    <a:pt x="2725335" y="2286727"/>
                  </a:cubicBezTo>
                  <a:lnTo>
                    <a:pt x="2725335" y="2478725"/>
                  </a:lnTo>
                  <a:cubicBezTo>
                    <a:pt x="2725335" y="2505235"/>
                    <a:pt x="2746826" y="2526726"/>
                    <a:pt x="2773336" y="2526726"/>
                  </a:cubicBezTo>
                  <a:lnTo>
                    <a:pt x="2965334" y="2526726"/>
                  </a:lnTo>
                  <a:cubicBezTo>
                    <a:pt x="2991844" y="2526726"/>
                    <a:pt x="3013335" y="2505235"/>
                    <a:pt x="3013335" y="2478725"/>
                  </a:cubicBezTo>
                  <a:lnTo>
                    <a:pt x="3013335" y="2286727"/>
                  </a:lnTo>
                  <a:cubicBezTo>
                    <a:pt x="3013335" y="2260217"/>
                    <a:pt x="2991844" y="2238726"/>
                    <a:pt x="2965334" y="2238726"/>
                  </a:cubicBezTo>
                  <a:close/>
                  <a:moveTo>
                    <a:pt x="2313922" y="2238726"/>
                  </a:moveTo>
                  <a:cubicBezTo>
                    <a:pt x="2287412" y="2238726"/>
                    <a:pt x="2265921" y="2260217"/>
                    <a:pt x="2265921" y="2286727"/>
                  </a:cubicBezTo>
                  <a:lnTo>
                    <a:pt x="2265921" y="2478725"/>
                  </a:lnTo>
                  <a:cubicBezTo>
                    <a:pt x="2265921" y="2505235"/>
                    <a:pt x="2287412" y="2526726"/>
                    <a:pt x="2313922" y="2526726"/>
                  </a:cubicBezTo>
                  <a:lnTo>
                    <a:pt x="2505920" y="2526726"/>
                  </a:lnTo>
                  <a:cubicBezTo>
                    <a:pt x="2532430" y="2526726"/>
                    <a:pt x="2553921" y="2505235"/>
                    <a:pt x="2553921" y="2478725"/>
                  </a:cubicBezTo>
                  <a:lnTo>
                    <a:pt x="2553921" y="2286727"/>
                  </a:lnTo>
                  <a:cubicBezTo>
                    <a:pt x="2553921" y="2260217"/>
                    <a:pt x="2532430" y="2238726"/>
                    <a:pt x="2505920" y="2238726"/>
                  </a:cubicBezTo>
                  <a:close/>
                  <a:moveTo>
                    <a:pt x="1854508" y="2238726"/>
                  </a:moveTo>
                  <a:cubicBezTo>
                    <a:pt x="1827998" y="2238726"/>
                    <a:pt x="1806507" y="2260217"/>
                    <a:pt x="1806507" y="2286727"/>
                  </a:cubicBezTo>
                  <a:lnTo>
                    <a:pt x="1806507" y="2478725"/>
                  </a:lnTo>
                  <a:cubicBezTo>
                    <a:pt x="1806507" y="2505235"/>
                    <a:pt x="1827998" y="2526726"/>
                    <a:pt x="1854508" y="2526726"/>
                  </a:cubicBezTo>
                  <a:lnTo>
                    <a:pt x="2046506" y="2526726"/>
                  </a:lnTo>
                  <a:cubicBezTo>
                    <a:pt x="2073016" y="2526726"/>
                    <a:pt x="2094507" y="2505235"/>
                    <a:pt x="2094507" y="2478725"/>
                  </a:cubicBezTo>
                  <a:lnTo>
                    <a:pt x="2094507" y="2286727"/>
                  </a:lnTo>
                  <a:cubicBezTo>
                    <a:pt x="2094507" y="2260217"/>
                    <a:pt x="2073016" y="2238726"/>
                    <a:pt x="2046506" y="2238726"/>
                  </a:cubicBezTo>
                  <a:close/>
                  <a:moveTo>
                    <a:pt x="879732" y="2133675"/>
                  </a:moveTo>
                  <a:cubicBezTo>
                    <a:pt x="767330" y="2133675"/>
                    <a:pt x="676210" y="2224795"/>
                    <a:pt x="676210" y="2337197"/>
                  </a:cubicBezTo>
                  <a:cubicBezTo>
                    <a:pt x="676210" y="2449599"/>
                    <a:pt x="767330" y="2540719"/>
                    <a:pt x="879732" y="2540719"/>
                  </a:cubicBezTo>
                  <a:cubicBezTo>
                    <a:pt x="956121" y="2540719"/>
                    <a:pt x="1022681" y="2498634"/>
                    <a:pt x="1054808" y="2434886"/>
                  </a:cubicBezTo>
                  <a:lnTo>
                    <a:pt x="1469273" y="2434887"/>
                  </a:lnTo>
                  <a:cubicBezTo>
                    <a:pt x="1529381" y="2434887"/>
                    <a:pt x="1578108" y="2386160"/>
                    <a:pt x="1578108" y="2326052"/>
                  </a:cubicBezTo>
                  <a:cubicBezTo>
                    <a:pt x="1578108" y="2265944"/>
                    <a:pt x="1529381" y="2217217"/>
                    <a:pt x="1469273" y="2217217"/>
                  </a:cubicBezTo>
                  <a:lnTo>
                    <a:pt x="1039779" y="2217217"/>
                  </a:lnTo>
                  <a:cubicBezTo>
                    <a:pt x="1005455" y="2165662"/>
                    <a:pt x="946329" y="2133675"/>
                    <a:pt x="879732" y="2133675"/>
                  </a:cubicBezTo>
                  <a:close/>
                  <a:moveTo>
                    <a:pt x="2773336" y="1699178"/>
                  </a:moveTo>
                  <a:cubicBezTo>
                    <a:pt x="2746826" y="1699178"/>
                    <a:pt x="2725335" y="1720669"/>
                    <a:pt x="2725335" y="1747179"/>
                  </a:cubicBezTo>
                  <a:lnTo>
                    <a:pt x="2725335" y="1939177"/>
                  </a:lnTo>
                  <a:cubicBezTo>
                    <a:pt x="2725335" y="1965687"/>
                    <a:pt x="2746826" y="1987178"/>
                    <a:pt x="2773336" y="1987178"/>
                  </a:cubicBezTo>
                  <a:lnTo>
                    <a:pt x="2965334" y="1987178"/>
                  </a:lnTo>
                  <a:cubicBezTo>
                    <a:pt x="2991844" y="1987178"/>
                    <a:pt x="3013335" y="1965687"/>
                    <a:pt x="3013335" y="1939177"/>
                  </a:cubicBezTo>
                  <a:lnTo>
                    <a:pt x="3013335" y="1747179"/>
                  </a:lnTo>
                  <a:cubicBezTo>
                    <a:pt x="3013335" y="1720669"/>
                    <a:pt x="2991844" y="1699178"/>
                    <a:pt x="2965334" y="1699178"/>
                  </a:cubicBezTo>
                  <a:close/>
                  <a:moveTo>
                    <a:pt x="2313922" y="1699178"/>
                  </a:moveTo>
                  <a:cubicBezTo>
                    <a:pt x="2287412" y="1699178"/>
                    <a:pt x="2265921" y="1720669"/>
                    <a:pt x="2265921" y="1747179"/>
                  </a:cubicBezTo>
                  <a:lnTo>
                    <a:pt x="2265921" y="1939177"/>
                  </a:lnTo>
                  <a:cubicBezTo>
                    <a:pt x="2265921" y="1965687"/>
                    <a:pt x="2287412" y="1987178"/>
                    <a:pt x="2313922" y="1987178"/>
                  </a:cubicBezTo>
                  <a:lnTo>
                    <a:pt x="2505920" y="1987178"/>
                  </a:lnTo>
                  <a:cubicBezTo>
                    <a:pt x="2532430" y="1987178"/>
                    <a:pt x="2553921" y="1965687"/>
                    <a:pt x="2553921" y="1939177"/>
                  </a:cubicBezTo>
                  <a:lnTo>
                    <a:pt x="2553921" y="1747179"/>
                  </a:lnTo>
                  <a:cubicBezTo>
                    <a:pt x="2553921" y="1720669"/>
                    <a:pt x="2532430" y="1699178"/>
                    <a:pt x="2505920" y="1699178"/>
                  </a:cubicBezTo>
                  <a:close/>
                  <a:moveTo>
                    <a:pt x="1854508" y="1699178"/>
                  </a:moveTo>
                  <a:cubicBezTo>
                    <a:pt x="1827998" y="1699178"/>
                    <a:pt x="1806507" y="1720669"/>
                    <a:pt x="1806507" y="1747179"/>
                  </a:cubicBezTo>
                  <a:lnTo>
                    <a:pt x="1806507" y="1939177"/>
                  </a:lnTo>
                  <a:cubicBezTo>
                    <a:pt x="1806507" y="1965687"/>
                    <a:pt x="1827998" y="1987178"/>
                    <a:pt x="1854508" y="1987178"/>
                  </a:cubicBezTo>
                  <a:lnTo>
                    <a:pt x="2046506" y="1987178"/>
                  </a:lnTo>
                  <a:cubicBezTo>
                    <a:pt x="2073016" y="1987178"/>
                    <a:pt x="2094507" y="1965687"/>
                    <a:pt x="2094507" y="1939177"/>
                  </a:cubicBezTo>
                  <a:lnTo>
                    <a:pt x="2094507" y="1747179"/>
                  </a:lnTo>
                  <a:cubicBezTo>
                    <a:pt x="2094507" y="1720669"/>
                    <a:pt x="2073016" y="1699178"/>
                    <a:pt x="2046506" y="1699178"/>
                  </a:cubicBezTo>
                  <a:close/>
                  <a:moveTo>
                    <a:pt x="1035948" y="1186216"/>
                  </a:moveTo>
                  <a:cubicBezTo>
                    <a:pt x="1165960" y="1186216"/>
                    <a:pt x="1271356" y="1291612"/>
                    <a:pt x="1271356" y="1421624"/>
                  </a:cubicBezTo>
                  <a:cubicBezTo>
                    <a:pt x="1271356" y="1551636"/>
                    <a:pt x="1165960" y="1657032"/>
                    <a:pt x="1035948" y="1657032"/>
                  </a:cubicBezTo>
                  <a:cubicBezTo>
                    <a:pt x="905936" y="1657032"/>
                    <a:pt x="800540" y="1551636"/>
                    <a:pt x="800540" y="1421624"/>
                  </a:cubicBezTo>
                  <a:cubicBezTo>
                    <a:pt x="800540" y="1291612"/>
                    <a:pt x="905936" y="1186216"/>
                    <a:pt x="1035948" y="1186216"/>
                  </a:cubicBezTo>
                  <a:close/>
                  <a:moveTo>
                    <a:pt x="2773336" y="1159631"/>
                  </a:moveTo>
                  <a:cubicBezTo>
                    <a:pt x="2746826" y="1159631"/>
                    <a:pt x="2725335" y="1181122"/>
                    <a:pt x="2725335" y="1207632"/>
                  </a:cubicBezTo>
                  <a:lnTo>
                    <a:pt x="2725335" y="1399630"/>
                  </a:lnTo>
                  <a:cubicBezTo>
                    <a:pt x="2725335" y="1426140"/>
                    <a:pt x="2746826" y="1447631"/>
                    <a:pt x="2773336" y="1447631"/>
                  </a:cubicBezTo>
                  <a:lnTo>
                    <a:pt x="2965334" y="1447631"/>
                  </a:lnTo>
                  <a:cubicBezTo>
                    <a:pt x="2991844" y="1447631"/>
                    <a:pt x="3013335" y="1426140"/>
                    <a:pt x="3013335" y="1399630"/>
                  </a:cubicBezTo>
                  <a:lnTo>
                    <a:pt x="3013335" y="1207632"/>
                  </a:lnTo>
                  <a:cubicBezTo>
                    <a:pt x="3013335" y="1181122"/>
                    <a:pt x="2991844" y="1159631"/>
                    <a:pt x="2965334" y="1159631"/>
                  </a:cubicBezTo>
                  <a:close/>
                  <a:moveTo>
                    <a:pt x="2313922" y="1159631"/>
                  </a:moveTo>
                  <a:cubicBezTo>
                    <a:pt x="2287412" y="1159631"/>
                    <a:pt x="2265921" y="1181122"/>
                    <a:pt x="2265921" y="1207632"/>
                  </a:cubicBezTo>
                  <a:lnTo>
                    <a:pt x="2265921" y="1399630"/>
                  </a:lnTo>
                  <a:cubicBezTo>
                    <a:pt x="2265921" y="1426140"/>
                    <a:pt x="2287412" y="1447631"/>
                    <a:pt x="2313922" y="1447631"/>
                  </a:cubicBezTo>
                  <a:lnTo>
                    <a:pt x="2505920" y="1447631"/>
                  </a:lnTo>
                  <a:cubicBezTo>
                    <a:pt x="2532430" y="1447631"/>
                    <a:pt x="2553921" y="1426140"/>
                    <a:pt x="2553921" y="1399630"/>
                  </a:cubicBezTo>
                  <a:lnTo>
                    <a:pt x="2553921" y="1207632"/>
                  </a:lnTo>
                  <a:cubicBezTo>
                    <a:pt x="2553921" y="1181122"/>
                    <a:pt x="2532430" y="1159631"/>
                    <a:pt x="2505920" y="1159631"/>
                  </a:cubicBezTo>
                  <a:close/>
                  <a:moveTo>
                    <a:pt x="1854508" y="1159631"/>
                  </a:moveTo>
                  <a:cubicBezTo>
                    <a:pt x="1827998" y="1159631"/>
                    <a:pt x="1806507" y="1181122"/>
                    <a:pt x="1806507" y="1207632"/>
                  </a:cubicBezTo>
                  <a:lnTo>
                    <a:pt x="1806507" y="1399630"/>
                  </a:lnTo>
                  <a:cubicBezTo>
                    <a:pt x="1806507" y="1426140"/>
                    <a:pt x="1827998" y="1447631"/>
                    <a:pt x="1854508" y="1447631"/>
                  </a:cubicBezTo>
                  <a:lnTo>
                    <a:pt x="2046506" y="1447631"/>
                  </a:lnTo>
                  <a:cubicBezTo>
                    <a:pt x="2073016" y="1447631"/>
                    <a:pt x="2094507" y="1426140"/>
                    <a:pt x="2094507" y="1399630"/>
                  </a:cubicBezTo>
                  <a:lnTo>
                    <a:pt x="2094507" y="1207632"/>
                  </a:lnTo>
                  <a:cubicBezTo>
                    <a:pt x="2094507" y="1181122"/>
                    <a:pt x="2073016" y="1159631"/>
                    <a:pt x="2046506" y="1159631"/>
                  </a:cubicBezTo>
                  <a:close/>
                  <a:moveTo>
                    <a:pt x="1035947" y="1097587"/>
                  </a:moveTo>
                  <a:cubicBezTo>
                    <a:pt x="856987" y="1097587"/>
                    <a:pt x="711911" y="1242663"/>
                    <a:pt x="711911" y="1421623"/>
                  </a:cubicBezTo>
                  <a:cubicBezTo>
                    <a:pt x="711911" y="1600583"/>
                    <a:pt x="856987" y="1745659"/>
                    <a:pt x="1035947" y="1745659"/>
                  </a:cubicBezTo>
                  <a:cubicBezTo>
                    <a:pt x="1214907" y="1745659"/>
                    <a:pt x="1359983" y="1600583"/>
                    <a:pt x="1359983" y="1421623"/>
                  </a:cubicBezTo>
                  <a:cubicBezTo>
                    <a:pt x="1359983" y="1242663"/>
                    <a:pt x="1214907" y="1097587"/>
                    <a:pt x="1035947" y="1097587"/>
                  </a:cubicBezTo>
                  <a:close/>
                  <a:moveTo>
                    <a:pt x="593124" y="376367"/>
                  </a:moveTo>
                  <a:lnTo>
                    <a:pt x="3225543" y="376367"/>
                  </a:lnTo>
                  <a:cubicBezTo>
                    <a:pt x="3328637" y="376367"/>
                    <a:pt x="3412211" y="459941"/>
                    <a:pt x="3412211" y="563035"/>
                  </a:cubicBezTo>
                  <a:lnTo>
                    <a:pt x="3412211" y="3074837"/>
                  </a:lnTo>
                  <a:cubicBezTo>
                    <a:pt x="3412211" y="3177931"/>
                    <a:pt x="3328637" y="3261505"/>
                    <a:pt x="3225543" y="3261505"/>
                  </a:cubicBezTo>
                  <a:lnTo>
                    <a:pt x="593124" y="3261505"/>
                  </a:lnTo>
                  <a:cubicBezTo>
                    <a:pt x="490030" y="3261505"/>
                    <a:pt x="406456" y="3177931"/>
                    <a:pt x="406456" y="3074837"/>
                  </a:cubicBezTo>
                  <a:lnTo>
                    <a:pt x="406456" y="563035"/>
                  </a:lnTo>
                  <a:cubicBezTo>
                    <a:pt x="406456" y="459941"/>
                    <a:pt x="490030" y="376367"/>
                    <a:pt x="593124" y="376367"/>
                  </a:cubicBezTo>
                  <a:close/>
                  <a:moveTo>
                    <a:pt x="466365" y="263607"/>
                  </a:moveTo>
                  <a:cubicBezTo>
                    <a:pt x="353740" y="263607"/>
                    <a:pt x="262440" y="354907"/>
                    <a:pt x="262440" y="467532"/>
                  </a:cubicBezTo>
                  <a:lnTo>
                    <a:pt x="262440" y="3211530"/>
                  </a:lnTo>
                  <a:cubicBezTo>
                    <a:pt x="262440" y="3324155"/>
                    <a:pt x="353740" y="3415455"/>
                    <a:pt x="466365" y="3415455"/>
                  </a:cubicBezTo>
                  <a:lnTo>
                    <a:pt x="3352302" y="3415455"/>
                  </a:lnTo>
                  <a:cubicBezTo>
                    <a:pt x="3464927" y="3415455"/>
                    <a:pt x="3556227" y="3324155"/>
                    <a:pt x="3556227" y="3211530"/>
                  </a:cubicBezTo>
                  <a:lnTo>
                    <a:pt x="3556227" y="2945906"/>
                  </a:lnTo>
                  <a:lnTo>
                    <a:pt x="3604113" y="2945906"/>
                  </a:lnTo>
                  <a:cubicBezTo>
                    <a:pt x="3647262" y="2945906"/>
                    <a:pt x="3682241" y="2910927"/>
                    <a:pt x="3682241" y="2867778"/>
                  </a:cubicBezTo>
                  <a:lnTo>
                    <a:pt x="3682241" y="2555278"/>
                  </a:lnTo>
                  <a:cubicBezTo>
                    <a:pt x="3682241" y="2512129"/>
                    <a:pt x="3647262" y="2477150"/>
                    <a:pt x="3604113" y="2477150"/>
                  </a:cubicBezTo>
                  <a:lnTo>
                    <a:pt x="3556227" y="2477150"/>
                  </a:lnTo>
                  <a:lnTo>
                    <a:pt x="3556227" y="1181006"/>
                  </a:lnTo>
                  <a:lnTo>
                    <a:pt x="3604113" y="1181006"/>
                  </a:lnTo>
                  <a:cubicBezTo>
                    <a:pt x="3647262" y="1181006"/>
                    <a:pt x="3682241" y="1146027"/>
                    <a:pt x="3682241" y="1102878"/>
                  </a:cubicBezTo>
                  <a:lnTo>
                    <a:pt x="3682241" y="790378"/>
                  </a:lnTo>
                  <a:cubicBezTo>
                    <a:pt x="3682241" y="747229"/>
                    <a:pt x="3647262" y="712250"/>
                    <a:pt x="3604113" y="712250"/>
                  </a:cubicBezTo>
                  <a:lnTo>
                    <a:pt x="3556227" y="712250"/>
                  </a:lnTo>
                  <a:lnTo>
                    <a:pt x="3556227" y="467532"/>
                  </a:lnTo>
                  <a:cubicBezTo>
                    <a:pt x="3556227" y="354907"/>
                    <a:pt x="3464927" y="263607"/>
                    <a:pt x="3352302" y="263607"/>
                  </a:cubicBezTo>
                  <a:close/>
                  <a:moveTo>
                    <a:pt x="235370" y="0"/>
                  </a:moveTo>
                  <a:lnTo>
                    <a:pt x="3693337" y="0"/>
                  </a:lnTo>
                  <a:cubicBezTo>
                    <a:pt x="3823328" y="0"/>
                    <a:pt x="3928707" y="105379"/>
                    <a:pt x="3928707" y="235370"/>
                  </a:cubicBezTo>
                  <a:lnTo>
                    <a:pt x="3928707" y="3402502"/>
                  </a:lnTo>
                  <a:cubicBezTo>
                    <a:pt x="3928707" y="3485210"/>
                    <a:pt x="3886047" y="3557954"/>
                    <a:pt x="3821334" y="3599629"/>
                  </a:cubicBezTo>
                  <a:lnTo>
                    <a:pt x="3732546" y="3954781"/>
                  </a:lnTo>
                  <a:lnTo>
                    <a:pt x="2998166" y="3954781"/>
                  </a:lnTo>
                  <a:lnTo>
                    <a:pt x="2918939" y="3637872"/>
                  </a:lnTo>
                  <a:lnTo>
                    <a:pt x="1025164" y="3637872"/>
                  </a:lnTo>
                  <a:lnTo>
                    <a:pt x="945937" y="3954781"/>
                  </a:lnTo>
                  <a:lnTo>
                    <a:pt x="211557" y="3954781"/>
                  </a:lnTo>
                  <a:lnTo>
                    <a:pt x="125186" y="3609298"/>
                  </a:lnTo>
                  <a:cubicBezTo>
                    <a:pt x="50483" y="3570656"/>
                    <a:pt x="0" y="3492475"/>
                    <a:pt x="0" y="3402502"/>
                  </a:cubicBezTo>
                  <a:lnTo>
                    <a:pt x="0" y="235370"/>
                  </a:lnTo>
                  <a:cubicBezTo>
                    <a:pt x="0" y="105379"/>
                    <a:pt x="105379" y="0"/>
                    <a:pt x="235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94" name="Rectangle 14"/>
            <p:cNvSpPr/>
            <p:nvPr/>
          </p:nvSpPr>
          <p:spPr>
            <a:xfrm>
              <a:off x="9626515" y="1969444"/>
              <a:ext cx="330976" cy="339180"/>
            </a:xfrm>
            <a:custGeom>
              <a:avLst/>
              <a:ahLst/>
              <a:rect l="l" t="t" r="r" b="b"/>
              <a:pathLst>
                <a:path w="3888432" h="3984815">
                  <a:moveTo>
                    <a:pt x="3131805" y="2156163"/>
                  </a:moveTo>
                  <a:lnTo>
                    <a:pt x="3132791" y="2156712"/>
                  </a:lnTo>
                  <a:lnTo>
                    <a:pt x="3132791" y="3458037"/>
                  </a:lnTo>
                  <a:lnTo>
                    <a:pt x="2592791" y="3458037"/>
                  </a:lnTo>
                  <a:lnTo>
                    <a:pt x="2592791" y="2392416"/>
                  </a:lnTo>
                  <a:lnTo>
                    <a:pt x="3131805" y="2392416"/>
                  </a:lnTo>
                  <a:close/>
                  <a:moveTo>
                    <a:pt x="1894806" y="1447696"/>
                  </a:moveTo>
                  <a:lnTo>
                    <a:pt x="2434806" y="1447696"/>
                  </a:lnTo>
                  <a:lnTo>
                    <a:pt x="2434806" y="3067696"/>
                  </a:lnTo>
                  <a:lnTo>
                    <a:pt x="2425859" y="3067696"/>
                  </a:lnTo>
                  <a:lnTo>
                    <a:pt x="2425859" y="3458037"/>
                  </a:lnTo>
                  <a:lnTo>
                    <a:pt x="1885859" y="3458037"/>
                  </a:lnTo>
                  <a:lnTo>
                    <a:pt x="1885859" y="1462222"/>
                  </a:lnTo>
                  <a:lnTo>
                    <a:pt x="1894806" y="1467205"/>
                  </a:lnTo>
                  <a:close/>
                  <a:moveTo>
                    <a:pt x="1178927" y="1068489"/>
                  </a:moveTo>
                  <a:lnTo>
                    <a:pt x="1179306" y="1068700"/>
                  </a:lnTo>
                  <a:lnTo>
                    <a:pt x="1179306" y="1992407"/>
                  </a:lnTo>
                  <a:lnTo>
                    <a:pt x="1718927" y="1992407"/>
                  </a:lnTo>
                  <a:lnTo>
                    <a:pt x="1718927" y="3458037"/>
                  </a:lnTo>
                  <a:lnTo>
                    <a:pt x="1178927" y="3458037"/>
                  </a:lnTo>
                  <a:close/>
                  <a:moveTo>
                    <a:pt x="471995" y="674757"/>
                  </a:moveTo>
                  <a:lnTo>
                    <a:pt x="482407" y="680556"/>
                  </a:lnTo>
                  <a:lnTo>
                    <a:pt x="1022307" y="680556"/>
                  </a:lnTo>
                  <a:lnTo>
                    <a:pt x="1022307" y="2085638"/>
                  </a:lnTo>
                  <a:lnTo>
                    <a:pt x="1011995" y="2085638"/>
                  </a:lnTo>
                  <a:lnTo>
                    <a:pt x="1011995" y="3458037"/>
                  </a:lnTo>
                  <a:lnTo>
                    <a:pt x="471995" y="3458037"/>
                  </a:lnTo>
                  <a:close/>
                  <a:moveTo>
                    <a:pt x="3301860" y="259154"/>
                  </a:moveTo>
                  <a:lnTo>
                    <a:pt x="3841860" y="259154"/>
                  </a:lnTo>
                  <a:lnTo>
                    <a:pt x="3841860" y="2548347"/>
                  </a:lnTo>
                  <a:lnTo>
                    <a:pt x="3835956" y="2548347"/>
                  </a:lnTo>
                  <a:lnTo>
                    <a:pt x="3839723" y="2550445"/>
                  </a:lnTo>
                  <a:lnTo>
                    <a:pt x="3839723" y="3458037"/>
                  </a:lnTo>
                  <a:lnTo>
                    <a:pt x="3299723" y="3458037"/>
                  </a:lnTo>
                  <a:lnTo>
                    <a:pt x="3299723" y="2249687"/>
                  </a:lnTo>
                  <a:lnTo>
                    <a:pt x="3301860" y="2250877"/>
                  </a:lnTo>
                  <a:close/>
                  <a:moveTo>
                    <a:pt x="0" y="0"/>
                  </a:moveTo>
                  <a:lnTo>
                    <a:pt x="360000" y="0"/>
                  </a:lnTo>
                  <a:lnTo>
                    <a:pt x="360000" y="3624815"/>
                  </a:lnTo>
                  <a:lnTo>
                    <a:pt x="3888432" y="3624815"/>
                  </a:lnTo>
                  <a:lnTo>
                    <a:pt x="3888432" y="3984815"/>
                  </a:lnTo>
                  <a:lnTo>
                    <a:pt x="0" y="3984815"/>
                  </a:lnTo>
                  <a:lnTo>
                    <a:pt x="0" y="3888432"/>
                  </a:lnTo>
                  <a:lnTo>
                    <a:pt x="0" y="36248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95" name="Rounded Rectangle 4"/>
            <p:cNvSpPr>
              <a:spLocks noChangeAspect="1"/>
            </p:cNvSpPr>
            <p:nvPr/>
          </p:nvSpPr>
          <p:spPr>
            <a:xfrm>
              <a:off x="10765361" y="4863776"/>
              <a:ext cx="330939" cy="234666"/>
            </a:xfrm>
            <a:custGeom>
              <a:avLst/>
              <a:ahLst/>
              <a:rect l="l" t="t" r="r" b="b"/>
              <a:pathLst>
                <a:path w="3960000" h="2808000">
                  <a:moveTo>
                    <a:pt x="2137982" y="2165237"/>
                  </a:moveTo>
                  <a:lnTo>
                    <a:pt x="2111402" y="2204211"/>
                  </a:lnTo>
                  <a:lnTo>
                    <a:pt x="2137982" y="2204211"/>
                  </a:lnTo>
                  <a:close/>
                  <a:moveTo>
                    <a:pt x="2635730" y="2101964"/>
                  </a:moveTo>
                  <a:cubicBezTo>
                    <a:pt x="2615812" y="2101964"/>
                    <a:pt x="2599666" y="2142287"/>
                    <a:pt x="2599666" y="2192028"/>
                  </a:cubicBezTo>
                  <a:cubicBezTo>
                    <a:pt x="2599666" y="2241769"/>
                    <a:pt x="2615812" y="2282092"/>
                    <a:pt x="2635730" y="2282092"/>
                  </a:cubicBezTo>
                  <a:cubicBezTo>
                    <a:pt x="2655648" y="2282092"/>
                    <a:pt x="2671794" y="2241769"/>
                    <a:pt x="2671794" y="2192028"/>
                  </a:cubicBezTo>
                  <a:cubicBezTo>
                    <a:pt x="2671794" y="2142287"/>
                    <a:pt x="2655648" y="2101964"/>
                    <a:pt x="2635730" y="2101964"/>
                  </a:cubicBezTo>
                  <a:close/>
                  <a:moveTo>
                    <a:pt x="1280012" y="2101964"/>
                  </a:moveTo>
                  <a:cubicBezTo>
                    <a:pt x="1260094" y="2101964"/>
                    <a:pt x="1243948" y="2142287"/>
                    <a:pt x="1243948" y="2192028"/>
                  </a:cubicBezTo>
                  <a:cubicBezTo>
                    <a:pt x="1243948" y="2241769"/>
                    <a:pt x="1260094" y="2282092"/>
                    <a:pt x="1280012" y="2282092"/>
                  </a:cubicBezTo>
                  <a:cubicBezTo>
                    <a:pt x="1299930" y="2282092"/>
                    <a:pt x="1316076" y="2241769"/>
                    <a:pt x="1316076" y="2192028"/>
                  </a:cubicBezTo>
                  <a:cubicBezTo>
                    <a:pt x="1316076" y="2142287"/>
                    <a:pt x="1299930" y="2101964"/>
                    <a:pt x="1280012" y="2101964"/>
                  </a:cubicBezTo>
                  <a:close/>
                  <a:moveTo>
                    <a:pt x="2138296" y="2025749"/>
                  </a:moveTo>
                  <a:lnTo>
                    <a:pt x="2139137" y="2026323"/>
                  </a:lnTo>
                  <a:lnTo>
                    <a:pt x="2216315" y="2026323"/>
                  </a:lnTo>
                  <a:lnTo>
                    <a:pt x="2216315" y="2204211"/>
                  </a:lnTo>
                  <a:lnTo>
                    <a:pt x="2256063" y="2204211"/>
                  </a:lnTo>
                  <a:lnTo>
                    <a:pt x="2256063" y="2282544"/>
                  </a:lnTo>
                  <a:lnTo>
                    <a:pt x="2216315" y="2282544"/>
                  </a:lnTo>
                  <a:lnTo>
                    <a:pt x="2216315" y="2357732"/>
                  </a:lnTo>
                  <a:lnTo>
                    <a:pt x="2137982" y="2357732"/>
                  </a:lnTo>
                  <a:lnTo>
                    <a:pt x="2137982" y="2282544"/>
                  </a:lnTo>
                  <a:lnTo>
                    <a:pt x="2015039" y="2282544"/>
                  </a:lnTo>
                  <a:lnTo>
                    <a:pt x="2015039" y="2208059"/>
                  </a:lnTo>
                  <a:lnTo>
                    <a:pt x="2014304" y="2207558"/>
                  </a:lnTo>
                  <a:lnTo>
                    <a:pt x="2015039" y="2206481"/>
                  </a:lnTo>
                  <a:lnTo>
                    <a:pt x="2015039" y="2204211"/>
                  </a:lnTo>
                  <a:lnTo>
                    <a:pt x="2016587" y="2204211"/>
                  </a:lnTo>
                  <a:close/>
                  <a:moveTo>
                    <a:pt x="1855876" y="2017651"/>
                  </a:moveTo>
                  <a:cubicBezTo>
                    <a:pt x="1914135" y="2017257"/>
                    <a:pt x="1961791" y="2063958"/>
                    <a:pt x="1962577" y="2122214"/>
                  </a:cubicBezTo>
                  <a:cubicBezTo>
                    <a:pt x="1962954" y="2150145"/>
                    <a:pt x="1952489" y="2175712"/>
                    <a:pt x="1934995" y="2194820"/>
                  </a:cubicBezTo>
                  <a:cubicBezTo>
                    <a:pt x="1952694" y="2214184"/>
                    <a:pt x="1963194" y="2240138"/>
                    <a:pt x="1962560" y="2268406"/>
                  </a:cubicBezTo>
                  <a:cubicBezTo>
                    <a:pt x="1961260" y="2326468"/>
                    <a:pt x="1913477" y="2372672"/>
                    <a:pt x="1855404" y="2372021"/>
                  </a:cubicBezTo>
                  <a:cubicBezTo>
                    <a:pt x="1797331" y="2371371"/>
                    <a:pt x="1750595" y="2324109"/>
                    <a:pt x="1750595" y="2266032"/>
                  </a:cubicBezTo>
                  <a:lnTo>
                    <a:pt x="1826499" y="2266032"/>
                  </a:lnTo>
                  <a:cubicBezTo>
                    <a:pt x="1826499" y="2282520"/>
                    <a:pt x="1839767" y="2295938"/>
                    <a:pt x="1856254" y="2296122"/>
                  </a:cubicBezTo>
                  <a:cubicBezTo>
                    <a:pt x="1872741" y="2296307"/>
                    <a:pt x="1886306" y="2283190"/>
                    <a:pt x="1886676" y="2266706"/>
                  </a:cubicBezTo>
                  <a:cubicBezTo>
                    <a:pt x="1887039" y="2250493"/>
                    <a:pt x="1874503" y="2236962"/>
                    <a:pt x="1858407" y="2236065"/>
                  </a:cubicBezTo>
                  <a:lnTo>
                    <a:pt x="1814193" y="2236065"/>
                  </a:lnTo>
                  <a:lnTo>
                    <a:pt x="1814193" y="2152552"/>
                  </a:lnTo>
                  <a:lnTo>
                    <a:pt x="1857384" y="2152552"/>
                  </a:lnTo>
                  <a:cubicBezTo>
                    <a:pt x="1873190" y="2152141"/>
                    <a:pt x="1885741" y="2139089"/>
                    <a:pt x="1885527" y="2123254"/>
                  </a:cubicBezTo>
                  <a:cubicBezTo>
                    <a:pt x="1885313" y="2107349"/>
                    <a:pt x="1872302" y="2094598"/>
                    <a:pt x="1856396" y="2094706"/>
                  </a:cubicBezTo>
                  <a:cubicBezTo>
                    <a:pt x="1840490" y="2094813"/>
                    <a:pt x="1827652" y="2107738"/>
                    <a:pt x="1827652" y="2123644"/>
                  </a:cubicBezTo>
                  <a:lnTo>
                    <a:pt x="1750595" y="2123644"/>
                  </a:lnTo>
                  <a:cubicBezTo>
                    <a:pt x="1750595" y="2065383"/>
                    <a:pt x="1797616" y="2018044"/>
                    <a:pt x="1855876" y="2017651"/>
                  </a:cubicBezTo>
                  <a:close/>
                  <a:moveTo>
                    <a:pt x="2930344" y="2012028"/>
                  </a:moveTo>
                  <a:cubicBezTo>
                    <a:pt x="2996416" y="2014229"/>
                    <a:pt x="3045968" y="2074602"/>
                    <a:pt x="3038901" y="2136479"/>
                  </a:cubicBezTo>
                  <a:cubicBezTo>
                    <a:pt x="3029916" y="2202312"/>
                    <a:pt x="2982346" y="2231435"/>
                    <a:pt x="2939412" y="2275597"/>
                  </a:cubicBezTo>
                  <a:lnTo>
                    <a:pt x="3031192" y="2275597"/>
                  </a:lnTo>
                  <a:lnTo>
                    <a:pt x="3031192" y="2357732"/>
                  </a:lnTo>
                  <a:lnTo>
                    <a:pt x="2819358" y="2357732"/>
                  </a:lnTo>
                  <a:cubicBezTo>
                    <a:pt x="2819409" y="2335416"/>
                    <a:pt x="2820521" y="2314113"/>
                    <a:pt x="2820571" y="2291797"/>
                  </a:cubicBezTo>
                  <a:cubicBezTo>
                    <a:pt x="2870625" y="2240158"/>
                    <a:pt x="2905662" y="2213324"/>
                    <a:pt x="2965770" y="2143601"/>
                  </a:cubicBezTo>
                  <a:cubicBezTo>
                    <a:pt x="2980233" y="2116927"/>
                    <a:pt x="2957264" y="2092452"/>
                    <a:pt x="2931831" y="2093607"/>
                  </a:cubicBezTo>
                  <a:cubicBezTo>
                    <a:pt x="2910102" y="2094595"/>
                    <a:pt x="2891536" y="2110969"/>
                    <a:pt x="2889885" y="2139461"/>
                  </a:cubicBezTo>
                  <a:lnTo>
                    <a:pt x="2818945" y="2139461"/>
                  </a:lnTo>
                  <a:cubicBezTo>
                    <a:pt x="2821421" y="2064364"/>
                    <a:pt x="2869776" y="2012037"/>
                    <a:pt x="2930344" y="2012028"/>
                  </a:cubicBezTo>
                  <a:close/>
                  <a:moveTo>
                    <a:pt x="2635730" y="2012028"/>
                  </a:moveTo>
                  <a:cubicBezTo>
                    <a:pt x="2705318" y="2012028"/>
                    <a:pt x="2761730" y="2092617"/>
                    <a:pt x="2761730" y="2192028"/>
                  </a:cubicBezTo>
                  <a:cubicBezTo>
                    <a:pt x="2761730" y="2291439"/>
                    <a:pt x="2705318" y="2372028"/>
                    <a:pt x="2635730" y="2372028"/>
                  </a:cubicBezTo>
                  <a:cubicBezTo>
                    <a:pt x="2566142" y="2372028"/>
                    <a:pt x="2509730" y="2291439"/>
                    <a:pt x="2509730" y="2192028"/>
                  </a:cubicBezTo>
                  <a:cubicBezTo>
                    <a:pt x="2509730" y="2092617"/>
                    <a:pt x="2566142" y="2012028"/>
                    <a:pt x="2635730" y="2012028"/>
                  </a:cubicBezTo>
                  <a:close/>
                  <a:moveTo>
                    <a:pt x="2436237" y="2012028"/>
                  </a:moveTo>
                  <a:lnTo>
                    <a:pt x="2436206" y="2012510"/>
                  </a:lnTo>
                  <a:lnTo>
                    <a:pt x="2452515" y="2012510"/>
                  </a:lnTo>
                  <a:lnTo>
                    <a:pt x="2452515" y="2372028"/>
                  </a:lnTo>
                  <a:lnTo>
                    <a:pt x="2364870" y="2372028"/>
                  </a:lnTo>
                  <a:lnTo>
                    <a:pt x="2364870" y="2101874"/>
                  </a:lnTo>
                  <a:cubicBezTo>
                    <a:pt x="2347394" y="2108434"/>
                    <a:pt x="2328091" y="2111607"/>
                    <a:pt x="2308515" y="2111039"/>
                  </a:cubicBezTo>
                  <a:lnTo>
                    <a:pt x="2311564" y="2043892"/>
                  </a:lnTo>
                  <a:cubicBezTo>
                    <a:pt x="2321741" y="2044066"/>
                    <a:pt x="2331771" y="2042373"/>
                    <a:pt x="2340372" y="2039030"/>
                  </a:cubicBezTo>
                  <a:cubicBezTo>
                    <a:pt x="2355279" y="2033236"/>
                    <a:pt x="2364268" y="2023137"/>
                    <a:pt x="2364156" y="2012310"/>
                  </a:cubicBezTo>
                  <a:cubicBezTo>
                    <a:pt x="2388183" y="2012216"/>
                    <a:pt x="2412210" y="2012122"/>
                    <a:pt x="2436237" y="2012028"/>
                  </a:cubicBezTo>
                  <a:close/>
                  <a:moveTo>
                    <a:pt x="1574625" y="2012028"/>
                  </a:moveTo>
                  <a:cubicBezTo>
                    <a:pt x="1640698" y="2014229"/>
                    <a:pt x="1690250" y="2074602"/>
                    <a:pt x="1683183" y="2136479"/>
                  </a:cubicBezTo>
                  <a:cubicBezTo>
                    <a:pt x="1674198" y="2202312"/>
                    <a:pt x="1626628" y="2231435"/>
                    <a:pt x="1583694" y="2275597"/>
                  </a:cubicBezTo>
                  <a:lnTo>
                    <a:pt x="1675474" y="2275597"/>
                  </a:lnTo>
                  <a:lnTo>
                    <a:pt x="1675474" y="2357732"/>
                  </a:lnTo>
                  <a:lnTo>
                    <a:pt x="1463640" y="2357732"/>
                  </a:lnTo>
                  <a:cubicBezTo>
                    <a:pt x="1463691" y="2335416"/>
                    <a:pt x="1464802" y="2314113"/>
                    <a:pt x="1464853" y="2291797"/>
                  </a:cubicBezTo>
                  <a:cubicBezTo>
                    <a:pt x="1514907" y="2240158"/>
                    <a:pt x="1549943" y="2213324"/>
                    <a:pt x="1610052" y="2143601"/>
                  </a:cubicBezTo>
                  <a:cubicBezTo>
                    <a:pt x="1624515" y="2116927"/>
                    <a:pt x="1601546" y="2092452"/>
                    <a:pt x="1576112" y="2093607"/>
                  </a:cubicBezTo>
                  <a:cubicBezTo>
                    <a:pt x="1554383" y="2094595"/>
                    <a:pt x="1535817" y="2110969"/>
                    <a:pt x="1534167" y="2139461"/>
                  </a:cubicBezTo>
                  <a:lnTo>
                    <a:pt x="1463227" y="2139461"/>
                  </a:lnTo>
                  <a:cubicBezTo>
                    <a:pt x="1465703" y="2064364"/>
                    <a:pt x="1514058" y="2012037"/>
                    <a:pt x="1574625" y="2012028"/>
                  </a:cubicBezTo>
                  <a:close/>
                  <a:moveTo>
                    <a:pt x="1280012" y="2012028"/>
                  </a:moveTo>
                  <a:cubicBezTo>
                    <a:pt x="1349600" y="2012028"/>
                    <a:pt x="1406012" y="2092617"/>
                    <a:pt x="1406012" y="2192028"/>
                  </a:cubicBezTo>
                  <a:cubicBezTo>
                    <a:pt x="1406012" y="2291439"/>
                    <a:pt x="1349600" y="2372028"/>
                    <a:pt x="1280012" y="2372028"/>
                  </a:cubicBezTo>
                  <a:cubicBezTo>
                    <a:pt x="1210424" y="2372028"/>
                    <a:pt x="1154012" y="2291439"/>
                    <a:pt x="1154012" y="2192028"/>
                  </a:cubicBezTo>
                  <a:cubicBezTo>
                    <a:pt x="1154012" y="2092617"/>
                    <a:pt x="1210424" y="2012028"/>
                    <a:pt x="1280012" y="2012028"/>
                  </a:cubicBezTo>
                  <a:close/>
                  <a:moveTo>
                    <a:pt x="1080519" y="2012028"/>
                  </a:moveTo>
                  <a:lnTo>
                    <a:pt x="1080488" y="2012510"/>
                  </a:lnTo>
                  <a:lnTo>
                    <a:pt x="1096797" y="2012510"/>
                  </a:lnTo>
                  <a:lnTo>
                    <a:pt x="1096797" y="2372028"/>
                  </a:lnTo>
                  <a:lnTo>
                    <a:pt x="1009152" y="2372028"/>
                  </a:lnTo>
                  <a:lnTo>
                    <a:pt x="1009152" y="2101874"/>
                  </a:lnTo>
                  <a:cubicBezTo>
                    <a:pt x="991676" y="2108434"/>
                    <a:pt x="972373" y="2111607"/>
                    <a:pt x="952797" y="2111039"/>
                  </a:cubicBezTo>
                  <a:lnTo>
                    <a:pt x="955846" y="2043892"/>
                  </a:lnTo>
                  <a:cubicBezTo>
                    <a:pt x="966023" y="2044066"/>
                    <a:pt x="976053" y="2042373"/>
                    <a:pt x="984654" y="2039030"/>
                  </a:cubicBezTo>
                  <a:cubicBezTo>
                    <a:pt x="999561" y="2033236"/>
                    <a:pt x="1008550" y="2023137"/>
                    <a:pt x="1008438" y="2012310"/>
                  </a:cubicBezTo>
                  <a:cubicBezTo>
                    <a:pt x="1032465" y="2012216"/>
                    <a:pt x="1056492" y="2012122"/>
                    <a:pt x="1080519" y="2012028"/>
                  </a:cubicBezTo>
                  <a:close/>
                  <a:moveTo>
                    <a:pt x="3373743" y="362438"/>
                  </a:moveTo>
                  <a:lnTo>
                    <a:pt x="3553743" y="362438"/>
                  </a:lnTo>
                  <a:lnTo>
                    <a:pt x="3553743" y="2414438"/>
                  </a:lnTo>
                  <a:lnTo>
                    <a:pt x="3373743" y="2414438"/>
                  </a:lnTo>
                  <a:close/>
                  <a:moveTo>
                    <a:pt x="3129580" y="362438"/>
                  </a:moveTo>
                  <a:lnTo>
                    <a:pt x="3273580" y="362438"/>
                  </a:lnTo>
                  <a:lnTo>
                    <a:pt x="3273580" y="2414438"/>
                  </a:lnTo>
                  <a:lnTo>
                    <a:pt x="3129580" y="2414438"/>
                  </a:lnTo>
                  <a:close/>
                  <a:moveTo>
                    <a:pt x="2939411" y="362438"/>
                  </a:moveTo>
                  <a:lnTo>
                    <a:pt x="3029411" y="362438"/>
                  </a:lnTo>
                  <a:lnTo>
                    <a:pt x="3029411" y="1957238"/>
                  </a:lnTo>
                  <a:lnTo>
                    <a:pt x="2939411" y="1957238"/>
                  </a:lnTo>
                  <a:close/>
                  <a:moveTo>
                    <a:pt x="2731242" y="362438"/>
                  </a:moveTo>
                  <a:lnTo>
                    <a:pt x="2839242" y="362438"/>
                  </a:lnTo>
                  <a:lnTo>
                    <a:pt x="2839242" y="1957238"/>
                  </a:lnTo>
                  <a:lnTo>
                    <a:pt x="2731242" y="1957238"/>
                  </a:lnTo>
                  <a:close/>
                  <a:moveTo>
                    <a:pt x="2487073" y="362438"/>
                  </a:moveTo>
                  <a:lnTo>
                    <a:pt x="2631073" y="362438"/>
                  </a:lnTo>
                  <a:lnTo>
                    <a:pt x="2631073" y="1957238"/>
                  </a:lnTo>
                  <a:lnTo>
                    <a:pt x="2487073" y="1957238"/>
                  </a:lnTo>
                  <a:close/>
                  <a:moveTo>
                    <a:pt x="2296904" y="362438"/>
                  </a:moveTo>
                  <a:lnTo>
                    <a:pt x="2386904" y="362438"/>
                  </a:lnTo>
                  <a:lnTo>
                    <a:pt x="2386904" y="1957238"/>
                  </a:lnTo>
                  <a:lnTo>
                    <a:pt x="2296904" y="1957238"/>
                  </a:lnTo>
                  <a:close/>
                  <a:moveTo>
                    <a:pt x="2016735" y="362438"/>
                  </a:moveTo>
                  <a:lnTo>
                    <a:pt x="2196735" y="362438"/>
                  </a:lnTo>
                  <a:lnTo>
                    <a:pt x="2196735" y="1957238"/>
                  </a:lnTo>
                  <a:lnTo>
                    <a:pt x="2016735" y="1957238"/>
                  </a:lnTo>
                  <a:close/>
                  <a:moveTo>
                    <a:pt x="1826566" y="362438"/>
                  </a:moveTo>
                  <a:lnTo>
                    <a:pt x="1916566" y="362438"/>
                  </a:lnTo>
                  <a:lnTo>
                    <a:pt x="1916566" y="1957238"/>
                  </a:lnTo>
                  <a:lnTo>
                    <a:pt x="1826566" y="1957238"/>
                  </a:lnTo>
                  <a:close/>
                  <a:moveTo>
                    <a:pt x="1582397" y="362438"/>
                  </a:moveTo>
                  <a:lnTo>
                    <a:pt x="1726397" y="362438"/>
                  </a:lnTo>
                  <a:lnTo>
                    <a:pt x="1726397" y="1957238"/>
                  </a:lnTo>
                  <a:lnTo>
                    <a:pt x="1582397" y="1957238"/>
                  </a:lnTo>
                  <a:close/>
                  <a:moveTo>
                    <a:pt x="1302228" y="362438"/>
                  </a:moveTo>
                  <a:lnTo>
                    <a:pt x="1482228" y="362438"/>
                  </a:lnTo>
                  <a:lnTo>
                    <a:pt x="1482228" y="1957238"/>
                  </a:lnTo>
                  <a:lnTo>
                    <a:pt x="1302228" y="1957238"/>
                  </a:lnTo>
                  <a:close/>
                  <a:moveTo>
                    <a:pt x="1094059" y="362438"/>
                  </a:moveTo>
                  <a:lnTo>
                    <a:pt x="1202059" y="362438"/>
                  </a:lnTo>
                  <a:lnTo>
                    <a:pt x="1202059" y="1957238"/>
                  </a:lnTo>
                  <a:lnTo>
                    <a:pt x="1094059" y="1957238"/>
                  </a:lnTo>
                  <a:close/>
                  <a:moveTo>
                    <a:pt x="903890" y="362438"/>
                  </a:moveTo>
                  <a:lnTo>
                    <a:pt x="993890" y="362438"/>
                  </a:lnTo>
                  <a:lnTo>
                    <a:pt x="993890" y="1957238"/>
                  </a:lnTo>
                  <a:lnTo>
                    <a:pt x="903890" y="1957238"/>
                  </a:lnTo>
                  <a:close/>
                  <a:moveTo>
                    <a:pt x="623721" y="362438"/>
                  </a:moveTo>
                  <a:lnTo>
                    <a:pt x="803721" y="362438"/>
                  </a:lnTo>
                  <a:lnTo>
                    <a:pt x="803721" y="2414438"/>
                  </a:lnTo>
                  <a:lnTo>
                    <a:pt x="623721" y="2414438"/>
                  </a:lnTo>
                  <a:close/>
                  <a:moveTo>
                    <a:pt x="433552" y="362438"/>
                  </a:moveTo>
                  <a:lnTo>
                    <a:pt x="523552" y="362438"/>
                  </a:lnTo>
                  <a:lnTo>
                    <a:pt x="523552" y="2414438"/>
                  </a:lnTo>
                  <a:lnTo>
                    <a:pt x="433552" y="2414438"/>
                  </a:lnTo>
                  <a:close/>
                  <a:moveTo>
                    <a:pt x="303674" y="216000"/>
                  </a:moveTo>
                  <a:cubicBezTo>
                    <a:pt x="255253" y="216000"/>
                    <a:pt x="216000" y="255253"/>
                    <a:pt x="216000" y="303674"/>
                  </a:cubicBezTo>
                  <a:lnTo>
                    <a:pt x="216000" y="2504326"/>
                  </a:lnTo>
                  <a:cubicBezTo>
                    <a:pt x="216000" y="2552747"/>
                    <a:pt x="255253" y="2592000"/>
                    <a:pt x="303674" y="2592000"/>
                  </a:cubicBezTo>
                  <a:lnTo>
                    <a:pt x="3656326" y="2592000"/>
                  </a:lnTo>
                  <a:cubicBezTo>
                    <a:pt x="3704747" y="2592000"/>
                    <a:pt x="3744000" y="2552747"/>
                    <a:pt x="3744000" y="2504326"/>
                  </a:cubicBezTo>
                  <a:lnTo>
                    <a:pt x="3744000" y="303674"/>
                  </a:lnTo>
                  <a:cubicBezTo>
                    <a:pt x="3744000" y="255253"/>
                    <a:pt x="3704747" y="216000"/>
                    <a:pt x="3656326" y="216000"/>
                  </a:cubicBezTo>
                  <a:close/>
                  <a:moveTo>
                    <a:pt x="149021" y="0"/>
                  </a:moveTo>
                  <a:lnTo>
                    <a:pt x="3810979" y="0"/>
                  </a:lnTo>
                  <a:cubicBezTo>
                    <a:pt x="3893281" y="0"/>
                    <a:pt x="3960000" y="66719"/>
                    <a:pt x="3960000" y="149021"/>
                  </a:cubicBezTo>
                  <a:lnTo>
                    <a:pt x="3960000" y="2658979"/>
                  </a:lnTo>
                  <a:cubicBezTo>
                    <a:pt x="3960000" y="2741281"/>
                    <a:pt x="3893281" y="2808000"/>
                    <a:pt x="3810979" y="2808000"/>
                  </a:cubicBezTo>
                  <a:lnTo>
                    <a:pt x="149021" y="2808000"/>
                  </a:lnTo>
                  <a:cubicBezTo>
                    <a:pt x="66719" y="2808000"/>
                    <a:pt x="0" y="2741281"/>
                    <a:pt x="0" y="2658979"/>
                  </a:cubicBezTo>
                  <a:lnTo>
                    <a:pt x="0" y="149021"/>
                  </a:lnTo>
                  <a:cubicBezTo>
                    <a:pt x="0" y="66719"/>
                    <a:pt x="66719" y="0"/>
                    <a:pt x="1490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96" name="Rectangle 5"/>
            <p:cNvSpPr>
              <a:spLocks noChangeAspect="1"/>
            </p:cNvSpPr>
            <p:nvPr/>
          </p:nvSpPr>
          <p:spPr>
            <a:xfrm>
              <a:off x="7818475" y="4673961"/>
              <a:ext cx="330939" cy="330692"/>
            </a:xfrm>
            <a:custGeom>
              <a:avLst/>
              <a:ahLst/>
              <a:rect l="l" t="t" r="r" b="b"/>
              <a:pathLst>
                <a:path w="3971162" h="3968213">
                  <a:moveTo>
                    <a:pt x="808855" y="2815607"/>
                  </a:moveTo>
                  <a:lnTo>
                    <a:pt x="1168895" y="2815607"/>
                  </a:lnTo>
                  <a:lnTo>
                    <a:pt x="1168895" y="3175607"/>
                  </a:lnTo>
                  <a:lnTo>
                    <a:pt x="808855" y="3175607"/>
                  </a:lnTo>
                  <a:close/>
                  <a:moveTo>
                    <a:pt x="697665" y="2704397"/>
                  </a:moveTo>
                  <a:lnTo>
                    <a:pt x="697665" y="3286817"/>
                  </a:lnTo>
                  <a:lnTo>
                    <a:pt x="1280085" y="3286817"/>
                  </a:lnTo>
                  <a:lnTo>
                    <a:pt x="1280085" y="2704397"/>
                  </a:lnTo>
                  <a:close/>
                  <a:moveTo>
                    <a:pt x="537750" y="2544482"/>
                  </a:moveTo>
                  <a:lnTo>
                    <a:pt x="1440000" y="2544482"/>
                  </a:lnTo>
                  <a:lnTo>
                    <a:pt x="1440000" y="3446732"/>
                  </a:lnTo>
                  <a:lnTo>
                    <a:pt x="537750" y="3446732"/>
                  </a:lnTo>
                  <a:close/>
                  <a:moveTo>
                    <a:pt x="0" y="2528213"/>
                  </a:moveTo>
                  <a:lnTo>
                    <a:pt x="360000" y="2528213"/>
                  </a:lnTo>
                  <a:lnTo>
                    <a:pt x="360000" y="3608213"/>
                  </a:lnTo>
                  <a:lnTo>
                    <a:pt x="1440000" y="3608213"/>
                  </a:lnTo>
                  <a:lnTo>
                    <a:pt x="1440000" y="3968213"/>
                  </a:lnTo>
                  <a:lnTo>
                    <a:pt x="360000" y="3968213"/>
                  </a:lnTo>
                  <a:lnTo>
                    <a:pt x="0" y="3968213"/>
                  </a:lnTo>
                  <a:lnTo>
                    <a:pt x="0" y="3608213"/>
                  </a:lnTo>
                  <a:close/>
                  <a:moveTo>
                    <a:pt x="3605829" y="2524046"/>
                  </a:moveTo>
                  <a:lnTo>
                    <a:pt x="3965829" y="2524046"/>
                  </a:lnTo>
                  <a:lnTo>
                    <a:pt x="3965829" y="3604046"/>
                  </a:lnTo>
                  <a:lnTo>
                    <a:pt x="3965829" y="3964046"/>
                  </a:lnTo>
                  <a:lnTo>
                    <a:pt x="3605829" y="3964046"/>
                  </a:lnTo>
                  <a:lnTo>
                    <a:pt x="2525829" y="3964046"/>
                  </a:lnTo>
                  <a:lnTo>
                    <a:pt x="2525829" y="3604046"/>
                  </a:lnTo>
                  <a:lnTo>
                    <a:pt x="3605829" y="3604046"/>
                  </a:lnTo>
                  <a:close/>
                  <a:moveTo>
                    <a:pt x="1542677" y="2468095"/>
                  </a:moveTo>
                  <a:lnTo>
                    <a:pt x="1758701" y="2468095"/>
                  </a:lnTo>
                  <a:lnTo>
                    <a:pt x="1758701" y="2835684"/>
                  </a:lnTo>
                  <a:lnTo>
                    <a:pt x="1542677" y="2835684"/>
                  </a:lnTo>
                  <a:close/>
                  <a:moveTo>
                    <a:pt x="3174101" y="2437460"/>
                  </a:moveTo>
                  <a:lnTo>
                    <a:pt x="3390125" y="2437460"/>
                  </a:lnTo>
                  <a:lnTo>
                    <a:pt x="3390125" y="2663201"/>
                  </a:lnTo>
                  <a:lnTo>
                    <a:pt x="3174101" y="2663201"/>
                  </a:lnTo>
                  <a:close/>
                  <a:moveTo>
                    <a:pt x="2809842" y="2295613"/>
                  </a:moveTo>
                  <a:lnTo>
                    <a:pt x="3025866" y="2295613"/>
                  </a:lnTo>
                  <a:lnTo>
                    <a:pt x="3025866" y="2663202"/>
                  </a:lnTo>
                  <a:lnTo>
                    <a:pt x="3389097" y="2663202"/>
                  </a:lnTo>
                  <a:lnTo>
                    <a:pt x="3389097" y="2873898"/>
                  </a:lnTo>
                  <a:lnTo>
                    <a:pt x="3389097" y="2873898"/>
                  </a:lnTo>
                  <a:lnTo>
                    <a:pt x="3389097" y="3446732"/>
                  </a:lnTo>
                  <a:lnTo>
                    <a:pt x="3173073" y="3446732"/>
                  </a:lnTo>
                  <a:lnTo>
                    <a:pt x="3173073" y="2879226"/>
                  </a:lnTo>
                  <a:lnTo>
                    <a:pt x="3021508" y="2879226"/>
                  </a:lnTo>
                  <a:lnTo>
                    <a:pt x="3021508" y="2663202"/>
                  </a:lnTo>
                  <a:lnTo>
                    <a:pt x="2809842" y="2663202"/>
                  </a:lnTo>
                  <a:close/>
                  <a:moveTo>
                    <a:pt x="2093780" y="2089306"/>
                  </a:moveTo>
                  <a:lnTo>
                    <a:pt x="2309804" y="2089306"/>
                  </a:lnTo>
                  <a:lnTo>
                    <a:pt x="2309804" y="2315047"/>
                  </a:lnTo>
                  <a:lnTo>
                    <a:pt x="2093780" y="2315047"/>
                  </a:lnTo>
                  <a:close/>
                  <a:moveTo>
                    <a:pt x="2656492" y="1853849"/>
                  </a:moveTo>
                  <a:lnTo>
                    <a:pt x="2872516" y="1853849"/>
                  </a:lnTo>
                  <a:lnTo>
                    <a:pt x="2872516" y="2038657"/>
                  </a:lnTo>
                  <a:lnTo>
                    <a:pt x="2989835" y="2038657"/>
                  </a:lnTo>
                  <a:lnTo>
                    <a:pt x="2989835" y="1887092"/>
                  </a:lnTo>
                  <a:lnTo>
                    <a:pt x="3205859" y="1887092"/>
                  </a:lnTo>
                  <a:lnTo>
                    <a:pt x="3205859" y="2028940"/>
                  </a:lnTo>
                  <a:lnTo>
                    <a:pt x="3390125" y="2028940"/>
                  </a:lnTo>
                  <a:lnTo>
                    <a:pt x="3390125" y="2254681"/>
                  </a:lnTo>
                  <a:lnTo>
                    <a:pt x="3205859" y="2254681"/>
                  </a:lnTo>
                  <a:lnTo>
                    <a:pt x="3174101" y="2254681"/>
                  </a:lnTo>
                  <a:lnTo>
                    <a:pt x="3005149" y="2254681"/>
                  </a:lnTo>
                  <a:lnTo>
                    <a:pt x="2989835" y="2254681"/>
                  </a:lnTo>
                  <a:lnTo>
                    <a:pt x="2688721" y="2254681"/>
                  </a:lnTo>
                  <a:lnTo>
                    <a:pt x="2688721" y="2447179"/>
                  </a:lnTo>
                  <a:lnTo>
                    <a:pt x="2488606" y="2447179"/>
                  </a:lnTo>
                  <a:lnTo>
                    <a:pt x="2488606" y="2663841"/>
                  </a:lnTo>
                  <a:lnTo>
                    <a:pt x="2486018" y="2663841"/>
                  </a:lnTo>
                  <a:lnTo>
                    <a:pt x="2486018" y="2846997"/>
                  </a:lnTo>
                  <a:lnTo>
                    <a:pt x="2840287" y="2846997"/>
                  </a:lnTo>
                  <a:lnTo>
                    <a:pt x="2840287" y="3046907"/>
                  </a:lnTo>
                  <a:lnTo>
                    <a:pt x="3045880" y="3046907"/>
                  </a:lnTo>
                  <a:lnTo>
                    <a:pt x="3045880" y="3272648"/>
                  </a:lnTo>
                  <a:lnTo>
                    <a:pt x="2829856" y="3272648"/>
                  </a:lnTo>
                  <a:lnTo>
                    <a:pt x="2829856" y="3063021"/>
                  </a:lnTo>
                  <a:lnTo>
                    <a:pt x="2472698" y="3063021"/>
                  </a:lnTo>
                  <a:lnTo>
                    <a:pt x="2472698" y="2847499"/>
                  </a:lnTo>
                  <a:lnTo>
                    <a:pt x="2093780" y="2847499"/>
                  </a:lnTo>
                  <a:lnTo>
                    <a:pt x="2088510" y="2847499"/>
                  </a:lnTo>
                  <a:lnTo>
                    <a:pt x="1910267" y="2847499"/>
                  </a:lnTo>
                  <a:lnTo>
                    <a:pt x="1910267" y="3028023"/>
                  </a:lnTo>
                  <a:lnTo>
                    <a:pt x="2277575" y="3028023"/>
                  </a:lnTo>
                  <a:lnTo>
                    <a:pt x="2277575" y="3241488"/>
                  </a:lnTo>
                  <a:lnTo>
                    <a:pt x="2829855" y="3241488"/>
                  </a:lnTo>
                  <a:lnTo>
                    <a:pt x="2829855" y="3457512"/>
                  </a:lnTo>
                  <a:lnTo>
                    <a:pt x="2269993" y="3457512"/>
                  </a:lnTo>
                  <a:lnTo>
                    <a:pt x="2269993" y="3244047"/>
                  </a:lnTo>
                  <a:lnTo>
                    <a:pt x="2111604" y="3244047"/>
                  </a:lnTo>
                  <a:lnTo>
                    <a:pt x="2111604" y="3446733"/>
                  </a:lnTo>
                  <a:lnTo>
                    <a:pt x="1744015" y="3446733"/>
                  </a:lnTo>
                  <a:lnTo>
                    <a:pt x="1744015" y="3230709"/>
                  </a:lnTo>
                  <a:lnTo>
                    <a:pt x="1909986" y="3230709"/>
                  </a:lnTo>
                  <a:lnTo>
                    <a:pt x="1909986" y="3051709"/>
                  </a:lnTo>
                  <a:lnTo>
                    <a:pt x="1542678" y="3051709"/>
                  </a:lnTo>
                  <a:lnTo>
                    <a:pt x="1542678" y="2835685"/>
                  </a:lnTo>
                  <a:lnTo>
                    <a:pt x="1877756" y="2835685"/>
                  </a:lnTo>
                  <a:lnTo>
                    <a:pt x="1877756" y="2315047"/>
                  </a:lnTo>
                  <a:lnTo>
                    <a:pt x="2093780" y="2315047"/>
                  </a:lnTo>
                  <a:lnTo>
                    <a:pt x="2093780" y="2631475"/>
                  </a:lnTo>
                  <a:lnTo>
                    <a:pt x="2272582" y="2631475"/>
                  </a:lnTo>
                  <a:lnTo>
                    <a:pt x="2272582" y="2438100"/>
                  </a:lnTo>
                  <a:lnTo>
                    <a:pt x="2472697" y="2438100"/>
                  </a:lnTo>
                  <a:lnTo>
                    <a:pt x="2472697" y="2254681"/>
                  </a:lnTo>
                  <a:lnTo>
                    <a:pt x="2472697" y="2221438"/>
                  </a:lnTo>
                  <a:lnTo>
                    <a:pt x="2472697" y="2038657"/>
                  </a:lnTo>
                  <a:lnTo>
                    <a:pt x="2656492" y="2038657"/>
                  </a:lnTo>
                  <a:close/>
                  <a:moveTo>
                    <a:pt x="2989836" y="1667759"/>
                  </a:moveTo>
                  <a:lnTo>
                    <a:pt x="3357425" y="1667759"/>
                  </a:lnTo>
                  <a:lnTo>
                    <a:pt x="3357425" y="1883783"/>
                  </a:lnTo>
                  <a:lnTo>
                    <a:pt x="2989836" y="1883783"/>
                  </a:lnTo>
                  <a:close/>
                  <a:moveTo>
                    <a:pt x="2309586" y="1554888"/>
                  </a:moveTo>
                  <a:lnTo>
                    <a:pt x="2829824" y="1554888"/>
                  </a:lnTo>
                  <a:lnTo>
                    <a:pt x="2829824" y="1770912"/>
                  </a:lnTo>
                  <a:lnTo>
                    <a:pt x="2525643" y="1770912"/>
                  </a:lnTo>
                  <a:lnTo>
                    <a:pt x="2525643" y="1927296"/>
                  </a:lnTo>
                  <a:lnTo>
                    <a:pt x="2309619" y="1927296"/>
                  </a:lnTo>
                  <a:lnTo>
                    <a:pt x="2309619" y="1770912"/>
                  </a:lnTo>
                  <a:lnTo>
                    <a:pt x="2309586" y="1770912"/>
                  </a:lnTo>
                  <a:close/>
                  <a:moveTo>
                    <a:pt x="616397" y="1550030"/>
                  </a:moveTo>
                  <a:lnTo>
                    <a:pt x="808855" y="1550030"/>
                  </a:lnTo>
                  <a:lnTo>
                    <a:pt x="832421" y="1550030"/>
                  </a:lnTo>
                  <a:lnTo>
                    <a:pt x="1024879" y="1550030"/>
                  </a:lnTo>
                  <a:lnTo>
                    <a:pt x="1024879" y="1775771"/>
                  </a:lnTo>
                  <a:lnTo>
                    <a:pt x="832421" y="1775771"/>
                  </a:lnTo>
                  <a:lnTo>
                    <a:pt x="832421" y="2079590"/>
                  </a:lnTo>
                  <a:lnTo>
                    <a:pt x="1028931" y="2079590"/>
                  </a:lnTo>
                  <a:lnTo>
                    <a:pt x="1192537" y="2079590"/>
                  </a:lnTo>
                  <a:lnTo>
                    <a:pt x="1244955" y="2079590"/>
                  </a:lnTo>
                  <a:lnTo>
                    <a:pt x="1244955" y="2231155"/>
                  </a:lnTo>
                  <a:lnTo>
                    <a:pt x="1468668" y="2231155"/>
                  </a:lnTo>
                  <a:lnTo>
                    <a:pt x="1468668" y="2447179"/>
                  </a:lnTo>
                  <a:lnTo>
                    <a:pt x="1244955" y="2447179"/>
                  </a:lnTo>
                  <a:lnTo>
                    <a:pt x="1244955" y="2447179"/>
                  </a:lnTo>
                  <a:lnTo>
                    <a:pt x="1028931" y="2447179"/>
                  </a:lnTo>
                  <a:lnTo>
                    <a:pt x="1028931" y="2295614"/>
                  </a:lnTo>
                  <a:lnTo>
                    <a:pt x="619703" y="2295614"/>
                  </a:lnTo>
                  <a:lnTo>
                    <a:pt x="619703" y="2082482"/>
                  </a:lnTo>
                  <a:lnTo>
                    <a:pt x="616397" y="2082482"/>
                  </a:lnTo>
                  <a:close/>
                  <a:moveTo>
                    <a:pt x="1747452" y="1324289"/>
                  </a:moveTo>
                  <a:lnTo>
                    <a:pt x="1963476" y="1324289"/>
                  </a:lnTo>
                  <a:lnTo>
                    <a:pt x="1963476" y="1528779"/>
                  </a:lnTo>
                  <a:lnTo>
                    <a:pt x="2151955" y="1528779"/>
                  </a:lnTo>
                  <a:lnTo>
                    <a:pt x="2151955" y="1754520"/>
                  </a:lnTo>
                  <a:lnTo>
                    <a:pt x="1935931" y="1754520"/>
                  </a:lnTo>
                  <a:lnTo>
                    <a:pt x="1935931" y="1550030"/>
                  </a:lnTo>
                  <a:lnTo>
                    <a:pt x="1758702" y="1550030"/>
                  </a:lnTo>
                  <a:lnTo>
                    <a:pt x="1758702" y="1863566"/>
                  </a:lnTo>
                  <a:lnTo>
                    <a:pt x="2119726" y="1863566"/>
                  </a:lnTo>
                  <a:lnTo>
                    <a:pt x="2119726" y="2079590"/>
                  </a:lnTo>
                  <a:lnTo>
                    <a:pt x="1761543" y="2079590"/>
                  </a:lnTo>
                  <a:lnTo>
                    <a:pt x="1761543" y="2259540"/>
                  </a:lnTo>
                  <a:lnTo>
                    <a:pt x="1545519" y="2259540"/>
                  </a:lnTo>
                  <a:lnTo>
                    <a:pt x="1545519" y="2082482"/>
                  </a:lnTo>
                  <a:lnTo>
                    <a:pt x="1542678" y="2082482"/>
                  </a:lnTo>
                  <a:lnTo>
                    <a:pt x="1542678" y="2079589"/>
                  </a:lnTo>
                  <a:lnTo>
                    <a:pt x="1030691" y="2079589"/>
                  </a:lnTo>
                  <a:lnTo>
                    <a:pt x="1030691" y="1863565"/>
                  </a:lnTo>
                  <a:lnTo>
                    <a:pt x="1192537" y="1863565"/>
                  </a:lnTo>
                  <a:lnTo>
                    <a:pt x="1192537" y="1662900"/>
                  </a:lnTo>
                  <a:lnTo>
                    <a:pt x="1440000" y="1662900"/>
                  </a:lnTo>
                  <a:lnTo>
                    <a:pt x="1440000" y="1863565"/>
                  </a:lnTo>
                  <a:lnTo>
                    <a:pt x="1542678" y="1863565"/>
                  </a:lnTo>
                  <a:lnTo>
                    <a:pt x="1542678" y="1550030"/>
                  </a:lnTo>
                  <a:lnTo>
                    <a:pt x="1747452" y="1550030"/>
                  </a:lnTo>
                  <a:close/>
                  <a:moveTo>
                    <a:pt x="2802267" y="814725"/>
                  </a:moveTo>
                  <a:lnTo>
                    <a:pt x="3162307" y="814725"/>
                  </a:lnTo>
                  <a:lnTo>
                    <a:pt x="3162307" y="1174725"/>
                  </a:lnTo>
                  <a:lnTo>
                    <a:pt x="2802267" y="1174725"/>
                  </a:lnTo>
                  <a:close/>
                  <a:moveTo>
                    <a:pt x="884915" y="814725"/>
                  </a:moveTo>
                  <a:lnTo>
                    <a:pt x="1244955" y="814725"/>
                  </a:lnTo>
                  <a:lnTo>
                    <a:pt x="1244955" y="1174725"/>
                  </a:lnTo>
                  <a:lnTo>
                    <a:pt x="884915" y="1174725"/>
                  </a:lnTo>
                  <a:close/>
                  <a:moveTo>
                    <a:pt x="2691077" y="703515"/>
                  </a:moveTo>
                  <a:lnTo>
                    <a:pt x="2691077" y="1285935"/>
                  </a:lnTo>
                  <a:lnTo>
                    <a:pt x="3273497" y="1285935"/>
                  </a:lnTo>
                  <a:lnTo>
                    <a:pt x="3273497" y="703515"/>
                  </a:lnTo>
                  <a:close/>
                  <a:moveTo>
                    <a:pt x="773725" y="703515"/>
                  </a:moveTo>
                  <a:lnTo>
                    <a:pt x="773725" y="1285935"/>
                  </a:lnTo>
                  <a:lnTo>
                    <a:pt x="1356145" y="1285935"/>
                  </a:lnTo>
                  <a:lnTo>
                    <a:pt x="1356145" y="703515"/>
                  </a:lnTo>
                  <a:close/>
                  <a:moveTo>
                    <a:pt x="2531162" y="543600"/>
                  </a:moveTo>
                  <a:lnTo>
                    <a:pt x="3433412" y="543600"/>
                  </a:lnTo>
                  <a:lnTo>
                    <a:pt x="3433412" y="1445850"/>
                  </a:lnTo>
                  <a:lnTo>
                    <a:pt x="2531162" y="1445850"/>
                  </a:lnTo>
                  <a:close/>
                  <a:moveTo>
                    <a:pt x="613810" y="543600"/>
                  </a:moveTo>
                  <a:lnTo>
                    <a:pt x="1516060" y="543600"/>
                  </a:lnTo>
                  <a:lnTo>
                    <a:pt x="1516060" y="1445850"/>
                  </a:lnTo>
                  <a:lnTo>
                    <a:pt x="613810" y="1445850"/>
                  </a:lnTo>
                  <a:close/>
                  <a:moveTo>
                    <a:pt x="2088509" y="543244"/>
                  </a:moveTo>
                  <a:lnTo>
                    <a:pt x="2283187" y="543244"/>
                  </a:lnTo>
                  <a:lnTo>
                    <a:pt x="2283187" y="759268"/>
                  </a:lnTo>
                  <a:lnTo>
                    <a:pt x="2088509" y="759268"/>
                  </a:lnTo>
                  <a:close/>
                  <a:moveTo>
                    <a:pt x="1751276" y="543243"/>
                  </a:moveTo>
                  <a:lnTo>
                    <a:pt x="1967300" y="543243"/>
                  </a:lnTo>
                  <a:lnTo>
                    <a:pt x="1967300" y="986389"/>
                  </a:lnTo>
                  <a:lnTo>
                    <a:pt x="2119726" y="986389"/>
                  </a:lnTo>
                  <a:lnTo>
                    <a:pt x="2119726" y="986388"/>
                  </a:lnTo>
                  <a:lnTo>
                    <a:pt x="2335750" y="986388"/>
                  </a:lnTo>
                  <a:lnTo>
                    <a:pt x="2335750" y="1491348"/>
                  </a:lnTo>
                  <a:lnTo>
                    <a:pt x="2119726" y="1491348"/>
                  </a:lnTo>
                  <a:lnTo>
                    <a:pt x="2119726" y="1202413"/>
                  </a:lnTo>
                  <a:lnTo>
                    <a:pt x="1747396" y="1202413"/>
                  </a:lnTo>
                  <a:lnTo>
                    <a:pt x="1747396" y="986389"/>
                  </a:lnTo>
                  <a:lnTo>
                    <a:pt x="1751276" y="986389"/>
                  </a:lnTo>
                  <a:close/>
                  <a:moveTo>
                    <a:pt x="4409" y="5850"/>
                  </a:moveTo>
                  <a:lnTo>
                    <a:pt x="364409" y="5850"/>
                  </a:lnTo>
                  <a:lnTo>
                    <a:pt x="1444409" y="5850"/>
                  </a:lnTo>
                  <a:lnTo>
                    <a:pt x="1444409" y="365850"/>
                  </a:lnTo>
                  <a:lnTo>
                    <a:pt x="364409" y="365850"/>
                  </a:lnTo>
                  <a:lnTo>
                    <a:pt x="364409" y="1445850"/>
                  </a:lnTo>
                  <a:lnTo>
                    <a:pt x="4409" y="1445850"/>
                  </a:lnTo>
                  <a:lnTo>
                    <a:pt x="4409" y="365850"/>
                  </a:lnTo>
                  <a:close/>
                  <a:moveTo>
                    <a:pt x="2531162" y="0"/>
                  </a:moveTo>
                  <a:lnTo>
                    <a:pt x="3611162" y="0"/>
                  </a:lnTo>
                  <a:lnTo>
                    <a:pt x="3971162" y="0"/>
                  </a:lnTo>
                  <a:lnTo>
                    <a:pt x="3971162" y="360000"/>
                  </a:lnTo>
                  <a:lnTo>
                    <a:pt x="3971162" y="1440000"/>
                  </a:lnTo>
                  <a:lnTo>
                    <a:pt x="3611162" y="1440000"/>
                  </a:lnTo>
                  <a:lnTo>
                    <a:pt x="3611162" y="360000"/>
                  </a:lnTo>
                  <a:lnTo>
                    <a:pt x="2531162" y="36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97" name="Rounded Rectangle 16"/>
            <p:cNvSpPr>
              <a:spLocks noChangeAspect="1"/>
            </p:cNvSpPr>
            <p:nvPr/>
          </p:nvSpPr>
          <p:spPr>
            <a:xfrm>
              <a:off x="10999746" y="4139499"/>
              <a:ext cx="330940" cy="232884"/>
            </a:xfrm>
            <a:custGeom>
              <a:avLst/>
              <a:ahLst/>
              <a:rect l="l" t="t" r="r" b="b"/>
              <a:pathLst>
                <a:path w="3888432" h="2736304">
                  <a:moveTo>
                    <a:pt x="1324542" y="1693069"/>
                  </a:moveTo>
                  <a:lnTo>
                    <a:pt x="1371242" y="1693069"/>
                  </a:lnTo>
                  <a:cubicBezTo>
                    <a:pt x="1385857" y="1693069"/>
                    <a:pt x="1397704" y="1704917"/>
                    <a:pt x="1397704" y="1719531"/>
                  </a:cubicBezTo>
                  <a:lnTo>
                    <a:pt x="1397704" y="1766231"/>
                  </a:lnTo>
                  <a:cubicBezTo>
                    <a:pt x="1397704" y="1780846"/>
                    <a:pt x="1385857" y="1792693"/>
                    <a:pt x="1371242" y="1792693"/>
                  </a:cubicBezTo>
                  <a:lnTo>
                    <a:pt x="1324542" y="1792693"/>
                  </a:lnTo>
                  <a:cubicBezTo>
                    <a:pt x="1309928" y="1792693"/>
                    <a:pt x="1298080" y="1780846"/>
                    <a:pt x="1298080" y="1766231"/>
                  </a:cubicBezTo>
                  <a:lnTo>
                    <a:pt x="1298080" y="1719531"/>
                  </a:lnTo>
                  <a:cubicBezTo>
                    <a:pt x="1298080" y="1704917"/>
                    <a:pt x="1309928" y="1693069"/>
                    <a:pt x="1324542" y="1693069"/>
                  </a:cubicBezTo>
                  <a:close/>
                  <a:moveTo>
                    <a:pt x="1174792" y="1693069"/>
                  </a:moveTo>
                  <a:lnTo>
                    <a:pt x="1221492" y="1693069"/>
                  </a:lnTo>
                  <a:cubicBezTo>
                    <a:pt x="1236107" y="1693069"/>
                    <a:pt x="1247954" y="1704917"/>
                    <a:pt x="1247954" y="1719531"/>
                  </a:cubicBezTo>
                  <a:lnTo>
                    <a:pt x="1247954" y="1766231"/>
                  </a:lnTo>
                  <a:cubicBezTo>
                    <a:pt x="1247954" y="1780846"/>
                    <a:pt x="1236107" y="1792693"/>
                    <a:pt x="1221492" y="1792693"/>
                  </a:cubicBezTo>
                  <a:lnTo>
                    <a:pt x="1174792" y="1792693"/>
                  </a:lnTo>
                  <a:cubicBezTo>
                    <a:pt x="1160178" y="1792693"/>
                    <a:pt x="1148330" y="1780846"/>
                    <a:pt x="1148330" y="1766231"/>
                  </a:cubicBezTo>
                  <a:lnTo>
                    <a:pt x="1148330" y="1719531"/>
                  </a:lnTo>
                  <a:cubicBezTo>
                    <a:pt x="1148330" y="1704917"/>
                    <a:pt x="1160178" y="1693069"/>
                    <a:pt x="1174792" y="1693069"/>
                  </a:cubicBezTo>
                  <a:close/>
                  <a:moveTo>
                    <a:pt x="1025670" y="1693069"/>
                  </a:moveTo>
                  <a:lnTo>
                    <a:pt x="1072369" y="1693069"/>
                  </a:lnTo>
                  <a:cubicBezTo>
                    <a:pt x="1086984" y="1693069"/>
                    <a:pt x="1098832" y="1704917"/>
                    <a:pt x="1098832" y="1719531"/>
                  </a:cubicBezTo>
                  <a:lnTo>
                    <a:pt x="1098832" y="1766231"/>
                  </a:lnTo>
                  <a:cubicBezTo>
                    <a:pt x="1098832" y="1780846"/>
                    <a:pt x="1086984" y="1792693"/>
                    <a:pt x="1072369" y="1792693"/>
                  </a:cubicBezTo>
                  <a:lnTo>
                    <a:pt x="1025670" y="1792693"/>
                  </a:lnTo>
                  <a:cubicBezTo>
                    <a:pt x="1011055" y="1792693"/>
                    <a:pt x="999207" y="1780846"/>
                    <a:pt x="999207" y="1766231"/>
                  </a:cubicBezTo>
                  <a:lnTo>
                    <a:pt x="999207" y="1719531"/>
                  </a:lnTo>
                  <a:cubicBezTo>
                    <a:pt x="999207" y="1704917"/>
                    <a:pt x="1011055" y="1693069"/>
                    <a:pt x="1025670" y="1693069"/>
                  </a:cubicBezTo>
                  <a:close/>
                  <a:moveTo>
                    <a:pt x="2538530" y="1609316"/>
                  </a:moveTo>
                  <a:lnTo>
                    <a:pt x="2133002" y="1939195"/>
                  </a:lnTo>
                  <a:lnTo>
                    <a:pt x="3272021" y="1939195"/>
                  </a:lnTo>
                  <a:lnTo>
                    <a:pt x="2866494" y="1609316"/>
                  </a:lnTo>
                  <a:close/>
                  <a:moveTo>
                    <a:pt x="1324542" y="1547147"/>
                  </a:moveTo>
                  <a:lnTo>
                    <a:pt x="1371242" y="1547147"/>
                  </a:lnTo>
                  <a:cubicBezTo>
                    <a:pt x="1385857" y="1547147"/>
                    <a:pt x="1397704" y="1558995"/>
                    <a:pt x="1397704" y="1573609"/>
                  </a:cubicBezTo>
                  <a:lnTo>
                    <a:pt x="1397704" y="1620309"/>
                  </a:lnTo>
                  <a:cubicBezTo>
                    <a:pt x="1397704" y="1634924"/>
                    <a:pt x="1385857" y="1646771"/>
                    <a:pt x="1371242" y="1646771"/>
                  </a:cubicBezTo>
                  <a:lnTo>
                    <a:pt x="1324542" y="1646771"/>
                  </a:lnTo>
                  <a:cubicBezTo>
                    <a:pt x="1309928" y="1646771"/>
                    <a:pt x="1298080" y="1634924"/>
                    <a:pt x="1298080" y="1620309"/>
                  </a:cubicBezTo>
                  <a:lnTo>
                    <a:pt x="1298080" y="1573609"/>
                  </a:lnTo>
                  <a:cubicBezTo>
                    <a:pt x="1298080" y="1558995"/>
                    <a:pt x="1309928" y="1547147"/>
                    <a:pt x="1324542" y="1547147"/>
                  </a:cubicBezTo>
                  <a:close/>
                  <a:moveTo>
                    <a:pt x="1174792" y="1547147"/>
                  </a:moveTo>
                  <a:lnTo>
                    <a:pt x="1221492" y="1547147"/>
                  </a:lnTo>
                  <a:cubicBezTo>
                    <a:pt x="1236107" y="1547147"/>
                    <a:pt x="1247954" y="1558995"/>
                    <a:pt x="1247954" y="1573609"/>
                  </a:cubicBezTo>
                  <a:lnTo>
                    <a:pt x="1247954" y="1620309"/>
                  </a:lnTo>
                  <a:cubicBezTo>
                    <a:pt x="1247954" y="1634924"/>
                    <a:pt x="1236107" y="1646771"/>
                    <a:pt x="1221492" y="1646771"/>
                  </a:cubicBezTo>
                  <a:lnTo>
                    <a:pt x="1174792" y="1646771"/>
                  </a:lnTo>
                  <a:cubicBezTo>
                    <a:pt x="1160178" y="1646771"/>
                    <a:pt x="1148330" y="1634924"/>
                    <a:pt x="1148330" y="1620309"/>
                  </a:cubicBezTo>
                  <a:lnTo>
                    <a:pt x="1148330" y="1573609"/>
                  </a:lnTo>
                  <a:cubicBezTo>
                    <a:pt x="1148330" y="1558995"/>
                    <a:pt x="1160178" y="1547147"/>
                    <a:pt x="1174792" y="1547147"/>
                  </a:cubicBezTo>
                  <a:close/>
                  <a:moveTo>
                    <a:pt x="1025670" y="1547147"/>
                  </a:moveTo>
                  <a:lnTo>
                    <a:pt x="1072369" y="1547147"/>
                  </a:lnTo>
                  <a:cubicBezTo>
                    <a:pt x="1086984" y="1547147"/>
                    <a:pt x="1098832" y="1558995"/>
                    <a:pt x="1098832" y="1573609"/>
                  </a:cubicBezTo>
                  <a:lnTo>
                    <a:pt x="1098832" y="1620309"/>
                  </a:lnTo>
                  <a:cubicBezTo>
                    <a:pt x="1098832" y="1634924"/>
                    <a:pt x="1086984" y="1646771"/>
                    <a:pt x="1072369" y="1646771"/>
                  </a:cubicBezTo>
                  <a:lnTo>
                    <a:pt x="1025670" y="1646771"/>
                  </a:lnTo>
                  <a:cubicBezTo>
                    <a:pt x="1011055" y="1646771"/>
                    <a:pt x="999207" y="1634924"/>
                    <a:pt x="999207" y="1620309"/>
                  </a:cubicBezTo>
                  <a:lnTo>
                    <a:pt x="999207" y="1573609"/>
                  </a:lnTo>
                  <a:cubicBezTo>
                    <a:pt x="999207" y="1558995"/>
                    <a:pt x="1011055" y="1547147"/>
                    <a:pt x="1025670" y="1547147"/>
                  </a:cubicBezTo>
                  <a:close/>
                  <a:moveTo>
                    <a:pt x="2504665" y="1505875"/>
                  </a:moveTo>
                  <a:cubicBezTo>
                    <a:pt x="2501347" y="1505875"/>
                    <a:pt x="2498657" y="1508565"/>
                    <a:pt x="2498657" y="1511883"/>
                  </a:cubicBezTo>
                  <a:lnTo>
                    <a:pt x="2498657" y="1535912"/>
                  </a:lnTo>
                  <a:cubicBezTo>
                    <a:pt x="2498657" y="1539230"/>
                    <a:pt x="2501347" y="1541920"/>
                    <a:pt x="2504665" y="1541920"/>
                  </a:cubicBezTo>
                  <a:lnTo>
                    <a:pt x="2893211" y="1541920"/>
                  </a:lnTo>
                  <a:cubicBezTo>
                    <a:pt x="2896529" y="1541920"/>
                    <a:pt x="2899219" y="1539230"/>
                    <a:pt x="2899219" y="1535912"/>
                  </a:cubicBezTo>
                  <a:lnTo>
                    <a:pt x="2899219" y="1511883"/>
                  </a:lnTo>
                  <a:cubicBezTo>
                    <a:pt x="2899219" y="1508565"/>
                    <a:pt x="2896529" y="1505875"/>
                    <a:pt x="2893211" y="1505875"/>
                  </a:cubicBezTo>
                  <a:close/>
                  <a:moveTo>
                    <a:pt x="2504665" y="1422733"/>
                  </a:moveTo>
                  <a:cubicBezTo>
                    <a:pt x="2501347" y="1422733"/>
                    <a:pt x="2498657" y="1425422"/>
                    <a:pt x="2498657" y="1428740"/>
                  </a:cubicBezTo>
                  <a:lnTo>
                    <a:pt x="2498657" y="1452770"/>
                  </a:lnTo>
                  <a:cubicBezTo>
                    <a:pt x="2498657" y="1456088"/>
                    <a:pt x="2501347" y="1458777"/>
                    <a:pt x="2504665" y="1458777"/>
                  </a:cubicBezTo>
                  <a:lnTo>
                    <a:pt x="2893211" y="1458777"/>
                  </a:lnTo>
                  <a:cubicBezTo>
                    <a:pt x="2896529" y="1458777"/>
                    <a:pt x="2899219" y="1456088"/>
                    <a:pt x="2899219" y="1452770"/>
                  </a:cubicBezTo>
                  <a:lnTo>
                    <a:pt x="2899219" y="1428740"/>
                  </a:lnTo>
                  <a:cubicBezTo>
                    <a:pt x="2899219" y="1425422"/>
                    <a:pt x="2896529" y="1422733"/>
                    <a:pt x="2893211" y="1422733"/>
                  </a:cubicBezTo>
                  <a:close/>
                  <a:moveTo>
                    <a:pt x="1324542" y="1401225"/>
                  </a:moveTo>
                  <a:lnTo>
                    <a:pt x="1371242" y="1401225"/>
                  </a:lnTo>
                  <a:cubicBezTo>
                    <a:pt x="1385857" y="1401225"/>
                    <a:pt x="1397704" y="1413073"/>
                    <a:pt x="1397704" y="1427687"/>
                  </a:cubicBezTo>
                  <a:lnTo>
                    <a:pt x="1397704" y="1474387"/>
                  </a:lnTo>
                  <a:cubicBezTo>
                    <a:pt x="1397704" y="1489001"/>
                    <a:pt x="1385857" y="1500849"/>
                    <a:pt x="1371242" y="1500849"/>
                  </a:cubicBezTo>
                  <a:lnTo>
                    <a:pt x="1324542" y="1500849"/>
                  </a:lnTo>
                  <a:cubicBezTo>
                    <a:pt x="1309928" y="1500849"/>
                    <a:pt x="1298080" y="1489001"/>
                    <a:pt x="1298080" y="1474387"/>
                  </a:cubicBezTo>
                  <a:lnTo>
                    <a:pt x="1298080" y="1427687"/>
                  </a:lnTo>
                  <a:cubicBezTo>
                    <a:pt x="1298080" y="1413073"/>
                    <a:pt x="1309928" y="1401225"/>
                    <a:pt x="1324542" y="1401225"/>
                  </a:cubicBezTo>
                  <a:close/>
                  <a:moveTo>
                    <a:pt x="1174792" y="1401225"/>
                  </a:moveTo>
                  <a:lnTo>
                    <a:pt x="1221492" y="1401225"/>
                  </a:lnTo>
                  <a:cubicBezTo>
                    <a:pt x="1236107" y="1401225"/>
                    <a:pt x="1247954" y="1413073"/>
                    <a:pt x="1247954" y="1427687"/>
                  </a:cubicBezTo>
                  <a:lnTo>
                    <a:pt x="1247954" y="1474387"/>
                  </a:lnTo>
                  <a:cubicBezTo>
                    <a:pt x="1247954" y="1489001"/>
                    <a:pt x="1236107" y="1500849"/>
                    <a:pt x="1221492" y="1500849"/>
                  </a:cubicBezTo>
                  <a:lnTo>
                    <a:pt x="1174792" y="1500849"/>
                  </a:lnTo>
                  <a:cubicBezTo>
                    <a:pt x="1160178" y="1500849"/>
                    <a:pt x="1148330" y="1489001"/>
                    <a:pt x="1148330" y="1474387"/>
                  </a:cubicBezTo>
                  <a:lnTo>
                    <a:pt x="1148330" y="1427687"/>
                  </a:lnTo>
                  <a:cubicBezTo>
                    <a:pt x="1148330" y="1413073"/>
                    <a:pt x="1160178" y="1401225"/>
                    <a:pt x="1174792" y="1401225"/>
                  </a:cubicBezTo>
                  <a:close/>
                  <a:moveTo>
                    <a:pt x="1025670" y="1401225"/>
                  </a:moveTo>
                  <a:lnTo>
                    <a:pt x="1072369" y="1401225"/>
                  </a:lnTo>
                  <a:cubicBezTo>
                    <a:pt x="1086984" y="1401225"/>
                    <a:pt x="1098832" y="1413073"/>
                    <a:pt x="1098832" y="1427687"/>
                  </a:cubicBezTo>
                  <a:lnTo>
                    <a:pt x="1098832" y="1474387"/>
                  </a:lnTo>
                  <a:cubicBezTo>
                    <a:pt x="1098832" y="1489001"/>
                    <a:pt x="1086984" y="1500849"/>
                    <a:pt x="1072369" y="1500849"/>
                  </a:cubicBezTo>
                  <a:lnTo>
                    <a:pt x="1025670" y="1500849"/>
                  </a:lnTo>
                  <a:cubicBezTo>
                    <a:pt x="1011055" y="1500849"/>
                    <a:pt x="999207" y="1489001"/>
                    <a:pt x="999207" y="1474387"/>
                  </a:cubicBezTo>
                  <a:lnTo>
                    <a:pt x="999207" y="1427687"/>
                  </a:lnTo>
                  <a:cubicBezTo>
                    <a:pt x="999207" y="1413073"/>
                    <a:pt x="1011055" y="1401225"/>
                    <a:pt x="1025670" y="1401225"/>
                  </a:cubicBezTo>
                  <a:close/>
                  <a:moveTo>
                    <a:pt x="2504665" y="1339590"/>
                  </a:moveTo>
                  <a:cubicBezTo>
                    <a:pt x="2501347" y="1339590"/>
                    <a:pt x="2498657" y="1342280"/>
                    <a:pt x="2498657" y="1345598"/>
                  </a:cubicBezTo>
                  <a:lnTo>
                    <a:pt x="2498657" y="1369628"/>
                  </a:lnTo>
                  <a:cubicBezTo>
                    <a:pt x="2498657" y="1372945"/>
                    <a:pt x="2501347" y="1375635"/>
                    <a:pt x="2504665" y="1375635"/>
                  </a:cubicBezTo>
                  <a:lnTo>
                    <a:pt x="2893211" y="1375635"/>
                  </a:lnTo>
                  <a:cubicBezTo>
                    <a:pt x="2896529" y="1375635"/>
                    <a:pt x="2899219" y="1372945"/>
                    <a:pt x="2899219" y="1369628"/>
                  </a:cubicBezTo>
                  <a:lnTo>
                    <a:pt x="2899219" y="1345598"/>
                  </a:lnTo>
                  <a:cubicBezTo>
                    <a:pt x="2899219" y="1342280"/>
                    <a:pt x="2896529" y="1339590"/>
                    <a:pt x="2893211" y="1339590"/>
                  </a:cubicBezTo>
                  <a:close/>
                  <a:moveTo>
                    <a:pt x="2088232" y="1285358"/>
                  </a:moveTo>
                  <a:lnTo>
                    <a:pt x="2088232" y="1938513"/>
                  </a:lnTo>
                  <a:lnTo>
                    <a:pt x="2504773" y="1611936"/>
                  </a:lnTo>
                  <a:close/>
                  <a:moveTo>
                    <a:pt x="3314199" y="1280118"/>
                  </a:moveTo>
                  <a:lnTo>
                    <a:pt x="2897658" y="1608841"/>
                  </a:lnTo>
                  <a:lnTo>
                    <a:pt x="3314199" y="1937564"/>
                  </a:lnTo>
                  <a:close/>
                  <a:moveTo>
                    <a:pt x="1527230" y="1221901"/>
                  </a:moveTo>
                  <a:cubicBezTo>
                    <a:pt x="1521727" y="1221901"/>
                    <a:pt x="1517267" y="1226362"/>
                    <a:pt x="1517267" y="1231864"/>
                  </a:cubicBezTo>
                  <a:lnTo>
                    <a:pt x="1517267" y="1271713"/>
                  </a:lnTo>
                  <a:cubicBezTo>
                    <a:pt x="1517267" y="1277215"/>
                    <a:pt x="1521727" y="1281676"/>
                    <a:pt x="1527230" y="1281676"/>
                  </a:cubicBezTo>
                  <a:lnTo>
                    <a:pt x="1732319" y="1281676"/>
                  </a:lnTo>
                  <a:cubicBezTo>
                    <a:pt x="1737821" y="1281676"/>
                    <a:pt x="1742281" y="1277215"/>
                    <a:pt x="1742281" y="1271713"/>
                  </a:cubicBezTo>
                  <a:lnTo>
                    <a:pt x="1742281" y="1231864"/>
                  </a:lnTo>
                  <a:cubicBezTo>
                    <a:pt x="1742281" y="1226362"/>
                    <a:pt x="1737821" y="1221901"/>
                    <a:pt x="1732319" y="1221901"/>
                  </a:cubicBezTo>
                  <a:close/>
                  <a:moveTo>
                    <a:pt x="666834" y="1221901"/>
                  </a:moveTo>
                  <a:cubicBezTo>
                    <a:pt x="661332" y="1221901"/>
                    <a:pt x="656871" y="1226362"/>
                    <a:pt x="656871" y="1231864"/>
                  </a:cubicBezTo>
                  <a:lnTo>
                    <a:pt x="656871" y="1271713"/>
                  </a:lnTo>
                  <a:cubicBezTo>
                    <a:pt x="656871" y="1277215"/>
                    <a:pt x="661332" y="1281676"/>
                    <a:pt x="666834" y="1281676"/>
                  </a:cubicBezTo>
                  <a:lnTo>
                    <a:pt x="871923" y="1281676"/>
                  </a:lnTo>
                  <a:cubicBezTo>
                    <a:pt x="877425" y="1281676"/>
                    <a:pt x="881885" y="1277215"/>
                    <a:pt x="881885" y="1271713"/>
                  </a:cubicBezTo>
                  <a:lnTo>
                    <a:pt x="881885" y="1231864"/>
                  </a:lnTo>
                  <a:cubicBezTo>
                    <a:pt x="881885" y="1226362"/>
                    <a:pt x="877425" y="1221901"/>
                    <a:pt x="871923" y="1221901"/>
                  </a:cubicBezTo>
                  <a:close/>
                  <a:moveTo>
                    <a:pt x="1052149" y="1111644"/>
                  </a:moveTo>
                  <a:cubicBezTo>
                    <a:pt x="1044919" y="1111644"/>
                    <a:pt x="1039057" y="1117506"/>
                    <a:pt x="1039057" y="1124736"/>
                  </a:cubicBezTo>
                  <a:lnTo>
                    <a:pt x="1039057" y="1168203"/>
                  </a:lnTo>
                  <a:lnTo>
                    <a:pt x="1009466" y="1168203"/>
                  </a:lnTo>
                  <a:cubicBezTo>
                    <a:pt x="969193" y="1174775"/>
                    <a:pt x="956437" y="1243393"/>
                    <a:pt x="940007" y="1277093"/>
                  </a:cubicBezTo>
                  <a:cubicBezTo>
                    <a:pt x="776268" y="1309492"/>
                    <a:pt x="775043" y="1328679"/>
                    <a:pt x="736793" y="1421744"/>
                  </a:cubicBezTo>
                  <a:lnTo>
                    <a:pt x="648072" y="1812480"/>
                  </a:lnTo>
                  <a:cubicBezTo>
                    <a:pt x="648072" y="1882463"/>
                    <a:pt x="704805" y="1939195"/>
                    <a:pt x="774788" y="1939195"/>
                  </a:cubicBezTo>
                  <a:lnTo>
                    <a:pt x="1183772" y="1939195"/>
                  </a:lnTo>
                  <a:lnTo>
                    <a:pt x="1198456" y="1939195"/>
                  </a:lnTo>
                  <a:lnTo>
                    <a:pt x="1607440" y="1939195"/>
                  </a:lnTo>
                  <a:cubicBezTo>
                    <a:pt x="1677423" y="1939195"/>
                    <a:pt x="1734156" y="1882463"/>
                    <a:pt x="1734156" y="1812480"/>
                  </a:cubicBezTo>
                  <a:lnTo>
                    <a:pt x="1645435" y="1421744"/>
                  </a:lnTo>
                  <a:cubicBezTo>
                    <a:pt x="1607185" y="1328679"/>
                    <a:pt x="1605960" y="1309492"/>
                    <a:pt x="1442221" y="1277093"/>
                  </a:cubicBezTo>
                  <a:cubicBezTo>
                    <a:pt x="1425791" y="1243393"/>
                    <a:pt x="1413035" y="1174775"/>
                    <a:pt x="1372762" y="1168203"/>
                  </a:cubicBezTo>
                  <a:lnTo>
                    <a:pt x="1357854" y="1168203"/>
                  </a:lnTo>
                  <a:lnTo>
                    <a:pt x="1357854" y="1124736"/>
                  </a:lnTo>
                  <a:cubicBezTo>
                    <a:pt x="1357854" y="1117506"/>
                    <a:pt x="1351993" y="1111644"/>
                    <a:pt x="1344762" y="1111644"/>
                  </a:cubicBezTo>
                  <a:lnTo>
                    <a:pt x="1268702" y="1111644"/>
                  </a:lnTo>
                  <a:cubicBezTo>
                    <a:pt x="1261471" y="1111644"/>
                    <a:pt x="1255610" y="1117506"/>
                    <a:pt x="1255610" y="1124736"/>
                  </a:cubicBezTo>
                  <a:lnTo>
                    <a:pt x="1255610" y="1168203"/>
                  </a:lnTo>
                  <a:lnTo>
                    <a:pt x="1198456" y="1168203"/>
                  </a:lnTo>
                  <a:lnTo>
                    <a:pt x="1183772" y="1168203"/>
                  </a:lnTo>
                  <a:lnTo>
                    <a:pt x="1141302" y="1168203"/>
                  </a:lnTo>
                  <a:lnTo>
                    <a:pt x="1141302" y="1124736"/>
                  </a:lnTo>
                  <a:cubicBezTo>
                    <a:pt x="1141302" y="1117506"/>
                    <a:pt x="1135440" y="1111644"/>
                    <a:pt x="1128210" y="1111644"/>
                  </a:cubicBezTo>
                  <a:close/>
                  <a:moveTo>
                    <a:pt x="2705133" y="840243"/>
                  </a:moveTo>
                  <a:lnTo>
                    <a:pt x="2088233" y="1255464"/>
                  </a:lnTo>
                  <a:lnTo>
                    <a:pt x="2299068" y="1414858"/>
                  </a:lnTo>
                  <a:lnTo>
                    <a:pt x="2299068" y="1228076"/>
                  </a:lnTo>
                  <a:lnTo>
                    <a:pt x="3108494" y="1228076"/>
                  </a:lnTo>
                  <a:lnTo>
                    <a:pt x="3108494" y="1416902"/>
                  </a:lnTo>
                  <a:lnTo>
                    <a:pt x="3322033" y="1255464"/>
                  </a:lnTo>
                  <a:lnTo>
                    <a:pt x="3322033" y="1255464"/>
                  </a:lnTo>
                  <a:close/>
                  <a:moveTo>
                    <a:pt x="1195706" y="835207"/>
                  </a:moveTo>
                  <a:lnTo>
                    <a:pt x="1195706" y="835221"/>
                  </a:lnTo>
                  <a:cubicBezTo>
                    <a:pt x="866618" y="834160"/>
                    <a:pt x="692194" y="969423"/>
                    <a:pt x="665970" y="1132153"/>
                  </a:cubicBezTo>
                  <a:cubicBezTo>
                    <a:pt x="665970" y="1145595"/>
                    <a:pt x="659622" y="1181725"/>
                    <a:pt x="663418" y="1194550"/>
                  </a:cubicBezTo>
                  <a:lnTo>
                    <a:pt x="878440" y="1194550"/>
                  </a:lnTo>
                  <a:cubicBezTo>
                    <a:pt x="887485" y="1007425"/>
                    <a:pt x="1085027" y="1006045"/>
                    <a:pt x="1195706" y="1007712"/>
                  </a:cubicBezTo>
                  <a:lnTo>
                    <a:pt x="1195706" y="1007714"/>
                  </a:lnTo>
                  <a:cubicBezTo>
                    <a:pt x="1195809" y="1007712"/>
                    <a:pt x="1195911" y="1007710"/>
                    <a:pt x="1196014" y="1007712"/>
                  </a:cubicBezTo>
                  <a:lnTo>
                    <a:pt x="1196322" y="1007714"/>
                  </a:lnTo>
                  <a:lnTo>
                    <a:pt x="1196322" y="1007712"/>
                  </a:lnTo>
                  <a:cubicBezTo>
                    <a:pt x="1307001" y="1006045"/>
                    <a:pt x="1504542" y="1007425"/>
                    <a:pt x="1513587" y="1194550"/>
                  </a:cubicBezTo>
                  <a:lnTo>
                    <a:pt x="1728609" y="1194550"/>
                  </a:lnTo>
                  <a:cubicBezTo>
                    <a:pt x="1732405" y="1181725"/>
                    <a:pt x="1726057" y="1145595"/>
                    <a:pt x="1726057" y="1132153"/>
                  </a:cubicBezTo>
                  <a:cubicBezTo>
                    <a:pt x="1699834" y="969423"/>
                    <a:pt x="1525410" y="834160"/>
                    <a:pt x="1196322" y="835221"/>
                  </a:cubicBezTo>
                  <a:lnTo>
                    <a:pt x="1196322" y="835207"/>
                  </a:lnTo>
                  <a:cubicBezTo>
                    <a:pt x="1196219" y="835207"/>
                    <a:pt x="1196117" y="835206"/>
                    <a:pt x="1196014" y="835214"/>
                  </a:cubicBezTo>
                  <a:close/>
                  <a:moveTo>
                    <a:pt x="713043" y="263029"/>
                  </a:moveTo>
                  <a:lnTo>
                    <a:pt x="3158596" y="263029"/>
                  </a:lnTo>
                  <a:cubicBezTo>
                    <a:pt x="3365555" y="263029"/>
                    <a:pt x="3533328" y="430802"/>
                    <a:pt x="3533328" y="637761"/>
                  </a:cubicBezTo>
                  <a:lnTo>
                    <a:pt x="3533328" y="2136642"/>
                  </a:lnTo>
                  <a:cubicBezTo>
                    <a:pt x="3533328" y="2343601"/>
                    <a:pt x="3365555" y="2511374"/>
                    <a:pt x="3158596" y="2511374"/>
                  </a:cubicBezTo>
                  <a:lnTo>
                    <a:pt x="713043" y="2511374"/>
                  </a:lnTo>
                  <a:cubicBezTo>
                    <a:pt x="506084" y="2511374"/>
                    <a:pt x="338311" y="2343601"/>
                    <a:pt x="338311" y="2136642"/>
                  </a:cubicBezTo>
                  <a:lnTo>
                    <a:pt x="338311" y="637761"/>
                  </a:lnTo>
                  <a:cubicBezTo>
                    <a:pt x="338311" y="430802"/>
                    <a:pt x="506084" y="263029"/>
                    <a:pt x="713043" y="263029"/>
                  </a:cubicBezTo>
                  <a:close/>
                  <a:moveTo>
                    <a:pt x="593824" y="142875"/>
                  </a:moveTo>
                  <a:cubicBezTo>
                    <a:pt x="365814" y="142875"/>
                    <a:pt x="180975" y="327714"/>
                    <a:pt x="180975" y="555724"/>
                  </a:cubicBezTo>
                  <a:lnTo>
                    <a:pt x="180975" y="2207068"/>
                  </a:lnTo>
                  <a:cubicBezTo>
                    <a:pt x="180975" y="2435078"/>
                    <a:pt x="365814" y="2619917"/>
                    <a:pt x="593824" y="2619917"/>
                  </a:cubicBezTo>
                  <a:lnTo>
                    <a:pt x="3288134" y="2619917"/>
                  </a:lnTo>
                  <a:cubicBezTo>
                    <a:pt x="3516144" y="2619917"/>
                    <a:pt x="3700983" y="2435078"/>
                    <a:pt x="3700983" y="2207068"/>
                  </a:cubicBezTo>
                  <a:lnTo>
                    <a:pt x="3700983" y="555724"/>
                  </a:lnTo>
                  <a:cubicBezTo>
                    <a:pt x="3700983" y="327714"/>
                    <a:pt x="3516144" y="142875"/>
                    <a:pt x="3288134" y="142875"/>
                  </a:cubicBezTo>
                  <a:close/>
                  <a:moveTo>
                    <a:pt x="456060" y="0"/>
                  </a:moveTo>
                  <a:lnTo>
                    <a:pt x="3432372" y="0"/>
                  </a:lnTo>
                  <a:cubicBezTo>
                    <a:pt x="3684247" y="0"/>
                    <a:pt x="3888432" y="204185"/>
                    <a:pt x="3888432" y="456060"/>
                  </a:cubicBezTo>
                  <a:lnTo>
                    <a:pt x="3888432" y="2280244"/>
                  </a:lnTo>
                  <a:cubicBezTo>
                    <a:pt x="3888432" y="2532119"/>
                    <a:pt x="3684247" y="2736304"/>
                    <a:pt x="3432372" y="2736304"/>
                  </a:cubicBezTo>
                  <a:lnTo>
                    <a:pt x="456060" y="2736304"/>
                  </a:lnTo>
                  <a:cubicBezTo>
                    <a:pt x="204185" y="2736304"/>
                    <a:pt x="0" y="2532119"/>
                    <a:pt x="0" y="2280244"/>
                  </a:cubicBezTo>
                  <a:lnTo>
                    <a:pt x="0" y="456060"/>
                  </a:lnTo>
                  <a:cubicBezTo>
                    <a:pt x="0" y="204185"/>
                    <a:pt x="204185" y="0"/>
                    <a:pt x="456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698" name="Freeform 25"/>
            <p:cNvSpPr>
              <a:spLocks noChangeAspect="1"/>
            </p:cNvSpPr>
            <p:nvPr/>
          </p:nvSpPr>
          <p:spPr>
            <a:xfrm>
              <a:off x="9698244" y="5398653"/>
              <a:ext cx="300703" cy="366439"/>
            </a:xfrm>
            <a:custGeom>
              <a:avLst/>
              <a:ahLst/>
              <a:rect l="l" t="t" r="r" b="b"/>
              <a:pathLst>
                <a:path w="3240944" h="3949460">
                  <a:moveTo>
                    <a:pt x="2411668" y="919204"/>
                  </a:moveTo>
                  <a:cubicBezTo>
                    <a:pt x="2652037" y="921566"/>
                    <a:pt x="2997179" y="1088232"/>
                    <a:pt x="3147060" y="1333480"/>
                  </a:cubicBezTo>
                  <a:cubicBezTo>
                    <a:pt x="2837519" y="1559133"/>
                    <a:pt x="2713715" y="1818123"/>
                    <a:pt x="2716116" y="2148550"/>
                  </a:cubicBezTo>
                  <a:cubicBezTo>
                    <a:pt x="2724370" y="2506677"/>
                    <a:pt x="2937416" y="2788602"/>
                    <a:pt x="3240944" y="2908604"/>
                  </a:cubicBezTo>
                  <a:cubicBezTo>
                    <a:pt x="3111039" y="3296832"/>
                    <a:pt x="2835874" y="3920800"/>
                    <a:pt x="2360688" y="3949460"/>
                  </a:cubicBezTo>
                  <a:cubicBezTo>
                    <a:pt x="2104982" y="3948826"/>
                    <a:pt x="1887379" y="3871989"/>
                    <a:pt x="1655487" y="3790391"/>
                  </a:cubicBezTo>
                  <a:cubicBezTo>
                    <a:pt x="1465920" y="3881513"/>
                    <a:pt x="1178719" y="3984543"/>
                    <a:pt x="936764" y="3932790"/>
                  </a:cubicBezTo>
                  <a:cubicBezTo>
                    <a:pt x="634032" y="3867349"/>
                    <a:pt x="33306" y="3304229"/>
                    <a:pt x="0" y="2002921"/>
                  </a:cubicBezTo>
                  <a:cubicBezTo>
                    <a:pt x="5122" y="1625861"/>
                    <a:pt x="224231" y="988116"/>
                    <a:pt x="1004287" y="951010"/>
                  </a:cubicBezTo>
                  <a:cubicBezTo>
                    <a:pt x="1237754" y="955627"/>
                    <a:pt x="1430737" y="1013358"/>
                    <a:pt x="1654678" y="1150601"/>
                  </a:cubicBezTo>
                  <a:cubicBezTo>
                    <a:pt x="1907007" y="1025844"/>
                    <a:pt x="2042657" y="934423"/>
                    <a:pt x="2411668" y="919204"/>
                  </a:cubicBezTo>
                  <a:close/>
                  <a:moveTo>
                    <a:pt x="2423572" y="0"/>
                  </a:moveTo>
                  <a:cubicBezTo>
                    <a:pt x="2449670" y="236641"/>
                    <a:pt x="2449574" y="370890"/>
                    <a:pt x="2275646" y="605149"/>
                  </a:cubicBezTo>
                  <a:cubicBezTo>
                    <a:pt x="2098536" y="787863"/>
                    <a:pt x="1909519" y="903902"/>
                    <a:pt x="1627634" y="908022"/>
                  </a:cubicBezTo>
                  <a:cubicBezTo>
                    <a:pt x="1601565" y="662380"/>
                    <a:pt x="1689794" y="371496"/>
                    <a:pt x="1823269" y="256823"/>
                  </a:cubicBezTo>
                  <a:cubicBezTo>
                    <a:pt x="1945582" y="131527"/>
                    <a:pt x="2156003" y="39571"/>
                    <a:pt x="242357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699" name="Rounded Rectangle 8"/>
            <p:cNvSpPr>
              <a:spLocks noChangeAspect="1"/>
            </p:cNvSpPr>
            <p:nvPr/>
          </p:nvSpPr>
          <p:spPr>
            <a:xfrm>
              <a:off x="7800500" y="2582839"/>
              <a:ext cx="300170" cy="347427"/>
            </a:xfrm>
            <a:custGeom>
              <a:avLst/>
              <a:ahLst/>
              <a:rect l="l" t="t" r="r" b="b"/>
              <a:pathLst>
                <a:path w="3319870" h="3842533">
                  <a:moveTo>
                    <a:pt x="579936" y="1296382"/>
                  </a:moveTo>
                  <a:lnTo>
                    <a:pt x="2739936" y="1296382"/>
                  </a:lnTo>
                  <a:lnTo>
                    <a:pt x="2739936" y="2796543"/>
                  </a:lnTo>
                  <a:cubicBezTo>
                    <a:pt x="2739936" y="2962250"/>
                    <a:pt x="2605604" y="3096582"/>
                    <a:pt x="2439897" y="3096582"/>
                  </a:cubicBezTo>
                  <a:lnTo>
                    <a:pt x="2272003" y="3096582"/>
                  </a:lnTo>
                  <a:lnTo>
                    <a:pt x="2272003" y="3590505"/>
                  </a:lnTo>
                  <a:cubicBezTo>
                    <a:pt x="2272003" y="3729696"/>
                    <a:pt x="2159166" y="3842533"/>
                    <a:pt x="2019975" y="3842533"/>
                  </a:cubicBezTo>
                  <a:cubicBezTo>
                    <a:pt x="1880784" y="3842533"/>
                    <a:pt x="1767947" y="3729696"/>
                    <a:pt x="1767947" y="3590505"/>
                  </a:cubicBezTo>
                  <a:lnTo>
                    <a:pt x="1767947" y="3096582"/>
                  </a:lnTo>
                  <a:lnTo>
                    <a:pt x="1492066" y="3096582"/>
                  </a:lnTo>
                  <a:lnTo>
                    <a:pt x="1492066" y="3590505"/>
                  </a:lnTo>
                  <a:cubicBezTo>
                    <a:pt x="1492066" y="3729696"/>
                    <a:pt x="1379229" y="3842533"/>
                    <a:pt x="1240038" y="3842533"/>
                  </a:cubicBezTo>
                  <a:cubicBezTo>
                    <a:pt x="1100847" y="3842533"/>
                    <a:pt x="988010" y="3729696"/>
                    <a:pt x="988010" y="3590505"/>
                  </a:cubicBezTo>
                  <a:lnTo>
                    <a:pt x="988010" y="3096582"/>
                  </a:lnTo>
                  <a:lnTo>
                    <a:pt x="879975" y="3096582"/>
                  </a:lnTo>
                  <a:cubicBezTo>
                    <a:pt x="714268" y="3096582"/>
                    <a:pt x="579936" y="2962250"/>
                    <a:pt x="579936" y="2796543"/>
                  </a:cubicBezTo>
                  <a:close/>
                  <a:moveTo>
                    <a:pt x="3067842" y="1281925"/>
                  </a:moveTo>
                  <a:cubicBezTo>
                    <a:pt x="3207033" y="1281925"/>
                    <a:pt x="3319870" y="1394762"/>
                    <a:pt x="3319870" y="1533953"/>
                  </a:cubicBezTo>
                  <a:lnTo>
                    <a:pt x="3319870" y="2505897"/>
                  </a:lnTo>
                  <a:cubicBezTo>
                    <a:pt x="3319870" y="2645088"/>
                    <a:pt x="3207033" y="2757925"/>
                    <a:pt x="3067842" y="2757925"/>
                  </a:cubicBezTo>
                  <a:cubicBezTo>
                    <a:pt x="2928651" y="2757925"/>
                    <a:pt x="2815814" y="2645088"/>
                    <a:pt x="2815814" y="2505897"/>
                  </a:cubicBezTo>
                  <a:lnTo>
                    <a:pt x="2815814" y="1533953"/>
                  </a:lnTo>
                  <a:cubicBezTo>
                    <a:pt x="2815814" y="1394762"/>
                    <a:pt x="2928651" y="1281925"/>
                    <a:pt x="3067842" y="1281925"/>
                  </a:cubicBezTo>
                  <a:close/>
                  <a:moveTo>
                    <a:pt x="252028" y="1281925"/>
                  </a:moveTo>
                  <a:cubicBezTo>
                    <a:pt x="391219" y="1281925"/>
                    <a:pt x="504056" y="1394762"/>
                    <a:pt x="504056" y="1533953"/>
                  </a:cubicBezTo>
                  <a:lnTo>
                    <a:pt x="504056" y="2505897"/>
                  </a:lnTo>
                  <a:cubicBezTo>
                    <a:pt x="504056" y="2645088"/>
                    <a:pt x="391219" y="2757925"/>
                    <a:pt x="252028" y="2757925"/>
                  </a:cubicBezTo>
                  <a:cubicBezTo>
                    <a:pt x="112837" y="2757925"/>
                    <a:pt x="0" y="2645088"/>
                    <a:pt x="0" y="2505897"/>
                  </a:cubicBezTo>
                  <a:lnTo>
                    <a:pt x="0" y="1533953"/>
                  </a:lnTo>
                  <a:cubicBezTo>
                    <a:pt x="0" y="1394762"/>
                    <a:pt x="112837" y="1281925"/>
                    <a:pt x="252028" y="1281925"/>
                  </a:cubicBezTo>
                  <a:close/>
                  <a:moveTo>
                    <a:pt x="2134062" y="558521"/>
                  </a:moveTo>
                  <a:cubicBezTo>
                    <a:pt x="2073373" y="558521"/>
                    <a:pt x="2024174" y="607720"/>
                    <a:pt x="2024174" y="668409"/>
                  </a:cubicBezTo>
                  <a:cubicBezTo>
                    <a:pt x="2024174" y="729098"/>
                    <a:pt x="2073373" y="778297"/>
                    <a:pt x="2134062" y="778297"/>
                  </a:cubicBezTo>
                  <a:cubicBezTo>
                    <a:pt x="2194751" y="778297"/>
                    <a:pt x="2243950" y="729098"/>
                    <a:pt x="2243950" y="668409"/>
                  </a:cubicBezTo>
                  <a:cubicBezTo>
                    <a:pt x="2243950" y="607720"/>
                    <a:pt x="2194751" y="558521"/>
                    <a:pt x="2134062" y="558521"/>
                  </a:cubicBezTo>
                  <a:close/>
                  <a:moveTo>
                    <a:pt x="1177409" y="558521"/>
                  </a:moveTo>
                  <a:cubicBezTo>
                    <a:pt x="1116720" y="558521"/>
                    <a:pt x="1067521" y="607720"/>
                    <a:pt x="1067521" y="668409"/>
                  </a:cubicBezTo>
                  <a:cubicBezTo>
                    <a:pt x="1067521" y="729098"/>
                    <a:pt x="1116720" y="778297"/>
                    <a:pt x="1177409" y="778297"/>
                  </a:cubicBezTo>
                  <a:cubicBezTo>
                    <a:pt x="1238098" y="778297"/>
                    <a:pt x="1287297" y="729098"/>
                    <a:pt x="1287297" y="668409"/>
                  </a:cubicBezTo>
                  <a:cubicBezTo>
                    <a:pt x="1287297" y="607720"/>
                    <a:pt x="1238098" y="558521"/>
                    <a:pt x="1177409" y="558521"/>
                  </a:cubicBezTo>
                  <a:close/>
                  <a:moveTo>
                    <a:pt x="1041854" y="0"/>
                  </a:moveTo>
                  <a:lnTo>
                    <a:pt x="1215617" y="300965"/>
                  </a:lnTo>
                  <a:cubicBezTo>
                    <a:pt x="1350827" y="238508"/>
                    <a:pt x="1501239" y="204386"/>
                    <a:pt x="1659158" y="204272"/>
                  </a:cubicBezTo>
                  <a:cubicBezTo>
                    <a:pt x="1823689" y="204153"/>
                    <a:pt x="1980124" y="240963"/>
                    <a:pt x="2119837" y="308065"/>
                  </a:cubicBezTo>
                  <a:lnTo>
                    <a:pt x="2297698" y="0"/>
                  </a:lnTo>
                  <a:lnTo>
                    <a:pt x="2391229" y="54000"/>
                  </a:lnTo>
                  <a:lnTo>
                    <a:pt x="2215205" y="358882"/>
                  </a:lnTo>
                  <a:cubicBezTo>
                    <a:pt x="2507692" y="533629"/>
                    <a:pt x="2710924" y="843756"/>
                    <a:pt x="2737127" y="1206450"/>
                  </a:cubicBezTo>
                  <a:cubicBezTo>
                    <a:pt x="2018962" y="1206967"/>
                    <a:pt x="1300797" y="1207483"/>
                    <a:pt x="582632" y="1208000"/>
                  </a:cubicBezTo>
                  <a:cubicBezTo>
                    <a:pt x="608780" y="838665"/>
                    <a:pt x="818541" y="523565"/>
                    <a:pt x="1119462" y="350420"/>
                  </a:cubicBezTo>
                  <a:lnTo>
                    <a:pt x="948323" y="5400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00" name="Oval 10"/>
            <p:cNvSpPr>
              <a:spLocks noChangeAspect="1"/>
            </p:cNvSpPr>
            <p:nvPr/>
          </p:nvSpPr>
          <p:spPr>
            <a:xfrm>
              <a:off x="10645011" y="2518278"/>
              <a:ext cx="340001" cy="338281"/>
            </a:xfrm>
            <a:custGeom>
              <a:avLst/>
              <a:ahLst/>
              <a:rect l="l" t="t" r="r" b="b"/>
              <a:pathLst>
                <a:path w="2956013" h="2941055">
                  <a:moveTo>
                    <a:pt x="2169165" y="2259549"/>
                  </a:moveTo>
                  <a:cubicBezTo>
                    <a:pt x="2305163" y="2320579"/>
                    <a:pt x="2430502" y="2400997"/>
                    <a:pt x="2542352" y="2496872"/>
                  </a:cubicBezTo>
                  <a:cubicBezTo>
                    <a:pt x="2303978" y="2744099"/>
                    <a:pt x="1979593" y="2907447"/>
                    <a:pt x="1617206" y="2939204"/>
                  </a:cubicBezTo>
                  <a:lnTo>
                    <a:pt x="1588575" y="2925411"/>
                  </a:lnTo>
                  <a:cubicBezTo>
                    <a:pt x="1835671" y="2758142"/>
                    <a:pt x="2037335" y="2529257"/>
                    <a:pt x="2169165" y="2259549"/>
                  </a:cubicBezTo>
                  <a:close/>
                  <a:moveTo>
                    <a:pt x="797309" y="2254509"/>
                  </a:moveTo>
                  <a:cubicBezTo>
                    <a:pt x="928512" y="2525684"/>
                    <a:pt x="1129977" y="2756161"/>
                    <a:pt x="1376879" y="2925229"/>
                  </a:cubicBezTo>
                  <a:cubicBezTo>
                    <a:pt x="1367940" y="2931748"/>
                    <a:pt x="1358086" y="2936536"/>
                    <a:pt x="1348086" y="2941055"/>
                  </a:cubicBezTo>
                  <a:cubicBezTo>
                    <a:pt x="981929" y="2910776"/>
                    <a:pt x="654006" y="2746454"/>
                    <a:pt x="413461" y="2497054"/>
                  </a:cubicBezTo>
                  <a:cubicBezTo>
                    <a:pt x="528278" y="2398621"/>
                    <a:pt x="657289" y="2316447"/>
                    <a:pt x="797309" y="2254509"/>
                  </a:cubicBezTo>
                  <a:close/>
                  <a:moveTo>
                    <a:pt x="1426305" y="2108791"/>
                  </a:moveTo>
                  <a:lnTo>
                    <a:pt x="1426305" y="2824067"/>
                  </a:lnTo>
                  <a:cubicBezTo>
                    <a:pt x="1203050" y="2668305"/>
                    <a:pt x="1020431" y="2458508"/>
                    <a:pt x="899682" y="2212532"/>
                  </a:cubicBezTo>
                  <a:cubicBezTo>
                    <a:pt x="1063835" y="2148883"/>
                    <a:pt x="1241204" y="2112683"/>
                    <a:pt x="1426305" y="2108791"/>
                  </a:cubicBezTo>
                  <a:close/>
                  <a:moveTo>
                    <a:pt x="1527809" y="2108695"/>
                  </a:moveTo>
                  <a:cubicBezTo>
                    <a:pt x="1717707" y="2112557"/>
                    <a:pt x="1899494" y="2150291"/>
                    <a:pt x="2067336" y="2216559"/>
                  </a:cubicBezTo>
                  <a:cubicBezTo>
                    <a:pt x="1943936" y="2466549"/>
                    <a:pt x="1756622" y="2679032"/>
                    <a:pt x="1527809" y="2835300"/>
                  </a:cubicBezTo>
                  <a:close/>
                  <a:moveTo>
                    <a:pt x="2354776" y="1530125"/>
                  </a:moveTo>
                  <a:lnTo>
                    <a:pt x="2955077" y="1530125"/>
                  </a:lnTo>
                  <a:cubicBezTo>
                    <a:pt x="2942393" y="1866074"/>
                    <a:pt x="2817414" y="2173186"/>
                    <a:pt x="2615767" y="2414127"/>
                  </a:cubicBezTo>
                  <a:cubicBezTo>
                    <a:pt x="2496453" y="2311434"/>
                    <a:pt x="2362630" y="2225327"/>
                    <a:pt x="2217376" y="2159975"/>
                  </a:cubicBezTo>
                  <a:cubicBezTo>
                    <a:pt x="2300477" y="1965771"/>
                    <a:pt x="2348521" y="1753185"/>
                    <a:pt x="2354776" y="1530125"/>
                  </a:cubicBezTo>
                  <a:close/>
                  <a:moveTo>
                    <a:pt x="1527809" y="1530125"/>
                  </a:moveTo>
                  <a:lnTo>
                    <a:pt x="2244039" y="1530125"/>
                  </a:lnTo>
                  <a:cubicBezTo>
                    <a:pt x="2237819" y="1737690"/>
                    <a:pt x="2192963" y="1935525"/>
                    <a:pt x="2115825" y="2116496"/>
                  </a:cubicBezTo>
                  <a:cubicBezTo>
                    <a:pt x="1933189" y="2043464"/>
                    <a:pt x="1735000" y="2001899"/>
                    <a:pt x="1527809" y="1997958"/>
                  </a:cubicBezTo>
                  <a:close/>
                  <a:moveTo>
                    <a:pt x="725097" y="1530125"/>
                  </a:moveTo>
                  <a:lnTo>
                    <a:pt x="1426305" y="1530125"/>
                  </a:lnTo>
                  <a:lnTo>
                    <a:pt x="1426305" y="1998054"/>
                  </a:lnTo>
                  <a:cubicBezTo>
                    <a:pt x="1224105" y="2002029"/>
                    <a:pt x="1030504" y="2041966"/>
                    <a:pt x="851699" y="2112283"/>
                  </a:cubicBezTo>
                  <a:cubicBezTo>
                    <a:pt x="775482" y="1932518"/>
                    <a:pt x="731260" y="1736112"/>
                    <a:pt x="725097" y="1530125"/>
                  </a:cubicBezTo>
                  <a:close/>
                  <a:moveTo>
                    <a:pt x="934" y="1530125"/>
                  </a:moveTo>
                  <a:lnTo>
                    <a:pt x="614360" y="1530125"/>
                  </a:lnTo>
                  <a:cubicBezTo>
                    <a:pt x="620543" y="1751166"/>
                    <a:pt x="667772" y="1961919"/>
                    <a:pt x="749235" y="2154869"/>
                  </a:cubicBezTo>
                  <a:cubicBezTo>
                    <a:pt x="599936" y="2221117"/>
                    <a:pt x="462426" y="2308980"/>
                    <a:pt x="340129" y="2414234"/>
                  </a:cubicBezTo>
                  <a:cubicBezTo>
                    <a:pt x="138582" y="2173144"/>
                    <a:pt x="13619" y="1866051"/>
                    <a:pt x="934" y="1530125"/>
                  </a:cubicBezTo>
                  <a:close/>
                  <a:moveTo>
                    <a:pt x="883886" y="768586"/>
                  </a:moveTo>
                  <a:cubicBezTo>
                    <a:pt x="1053566" y="831753"/>
                    <a:pt x="1236128" y="867407"/>
                    <a:pt x="1426305" y="871035"/>
                  </a:cubicBezTo>
                  <a:lnTo>
                    <a:pt x="1426305" y="1428622"/>
                  </a:lnTo>
                  <a:lnTo>
                    <a:pt x="724559" y="1428622"/>
                  </a:lnTo>
                  <a:cubicBezTo>
                    <a:pt x="730221" y="1192426"/>
                    <a:pt x="785872" y="968634"/>
                    <a:pt x="883886" y="768586"/>
                  </a:cubicBezTo>
                  <a:close/>
                  <a:moveTo>
                    <a:pt x="2083288" y="764501"/>
                  </a:moveTo>
                  <a:cubicBezTo>
                    <a:pt x="2182501" y="965616"/>
                    <a:pt x="2238869" y="1190833"/>
                    <a:pt x="2244577" y="1428622"/>
                  </a:cubicBezTo>
                  <a:lnTo>
                    <a:pt x="1527809" y="1428622"/>
                  </a:lnTo>
                  <a:lnTo>
                    <a:pt x="1527809" y="871130"/>
                  </a:lnTo>
                  <a:cubicBezTo>
                    <a:pt x="1722835" y="867528"/>
                    <a:pt x="1909881" y="830382"/>
                    <a:pt x="2083288" y="764501"/>
                  </a:cubicBezTo>
                  <a:close/>
                  <a:moveTo>
                    <a:pt x="375750" y="484510"/>
                  </a:moveTo>
                  <a:cubicBezTo>
                    <a:pt x="497688" y="583858"/>
                    <a:pt x="633678" y="666438"/>
                    <a:pt x="780212" y="729142"/>
                  </a:cubicBezTo>
                  <a:cubicBezTo>
                    <a:pt x="677519" y="941475"/>
                    <a:pt x="619429" y="1178562"/>
                    <a:pt x="613822" y="1428622"/>
                  </a:cubicBezTo>
                  <a:lnTo>
                    <a:pt x="0" y="1428622"/>
                  </a:lnTo>
                  <a:cubicBezTo>
                    <a:pt x="9263" y="1065848"/>
                    <a:pt x="149371" y="735691"/>
                    <a:pt x="375750" y="484510"/>
                  </a:cubicBezTo>
                  <a:close/>
                  <a:moveTo>
                    <a:pt x="2580304" y="484479"/>
                  </a:moveTo>
                  <a:cubicBezTo>
                    <a:pt x="2806628" y="735651"/>
                    <a:pt x="2946750" y="1065827"/>
                    <a:pt x="2956013" y="1428622"/>
                  </a:cubicBezTo>
                  <a:lnTo>
                    <a:pt x="2355314" y="1428622"/>
                  </a:lnTo>
                  <a:cubicBezTo>
                    <a:pt x="2349636" y="1176504"/>
                    <a:pt x="2290630" y="937573"/>
                    <a:pt x="2186241" y="724113"/>
                  </a:cubicBezTo>
                  <a:cubicBezTo>
                    <a:pt x="2328935" y="662418"/>
                    <a:pt x="2461323" y="581449"/>
                    <a:pt x="2580304" y="484479"/>
                  </a:cubicBezTo>
                  <a:close/>
                  <a:moveTo>
                    <a:pt x="1426305" y="124032"/>
                  </a:moveTo>
                  <a:lnTo>
                    <a:pt x="1426305" y="760298"/>
                  </a:lnTo>
                  <a:cubicBezTo>
                    <a:pt x="1253727" y="756791"/>
                    <a:pt x="1087879" y="724966"/>
                    <a:pt x="933247" y="668842"/>
                  </a:cubicBezTo>
                  <a:cubicBezTo>
                    <a:pt x="1054039" y="451822"/>
                    <a:pt x="1223389" y="265609"/>
                    <a:pt x="1426305" y="124032"/>
                  </a:cubicBezTo>
                  <a:close/>
                  <a:moveTo>
                    <a:pt x="1527809" y="112799"/>
                  </a:moveTo>
                  <a:cubicBezTo>
                    <a:pt x="1736145" y="255085"/>
                    <a:pt x="1910079" y="443973"/>
                    <a:pt x="2033951" y="664748"/>
                  </a:cubicBezTo>
                  <a:cubicBezTo>
                    <a:pt x="1875578" y="723616"/>
                    <a:pt x="1705238" y="756901"/>
                    <a:pt x="1527809" y="760394"/>
                  </a:cubicBezTo>
                  <a:close/>
                  <a:moveTo>
                    <a:pt x="1632157" y="1693"/>
                  </a:moveTo>
                  <a:cubicBezTo>
                    <a:pt x="1969090" y="34839"/>
                    <a:pt x="2272411" y="181752"/>
                    <a:pt x="2502559" y="404493"/>
                  </a:cubicBezTo>
                  <a:cubicBezTo>
                    <a:pt x="2392455" y="493535"/>
                    <a:pt x="2270018" y="567692"/>
                    <a:pt x="2138287" y="624414"/>
                  </a:cubicBezTo>
                  <a:cubicBezTo>
                    <a:pt x="2004803" y="382989"/>
                    <a:pt x="1815448" y="176841"/>
                    <a:pt x="1587368" y="23269"/>
                  </a:cubicBezTo>
                  <a:close/>
                  <a:moveTo>
                    <a:pt x="1333466" y="0"/>
                  </a:moveTo>
                  <a:lnTo>
                    <a:pt x="1376468" y="23177"/>
                  </a:lnTo>
                  <a:cubicBezTo>
                    <a:pt x="1149236" y="178863"/>
                    <a:pt x="960516" y="386575"/>
                    <a:pt x="827965" y="629347"/>
                  </a:cubicBezTo>
                  <a:cubicBezTo>
                    <a:pt x="692459" y="571593"/>
                    <a:pt x="566467" y="495851"/>
                    <a:pt x="453430" y="404475"/>
                  </a:cubicBezTo>
                  <a:cubicBezTo>
                    <a:pt x="685742" y="179438"/>
                    <a:pt x="992667" y="31629"/>
                    <a:pt x="1333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/>
            </a:p>
          </p:txBody>
        </p:sp>
        <p:sp>
          <p:nvSpPr>
            <p:cNvPr id="1048701" name="Freeform 23"/>
            <p:cNvSpPr>
              <a:spLocks noChangeAspect="1"/>
            </p:cNvSpPr>
            <p:nvPr/>
          </p:nvSpPr>
          <p:spPr>
            <a:xfrm flipH="1">
              <a:off x="10345251" y="2251006"/>
              <a:ext cx="441966" cy="281210"/>
            </a:xfrm>
            <a:custGeom>
              <a:avLst/>
              <a:ahLst/>
              <a:rect l="l" t="t" r="r" b="b"/>
              <a:pathLst>
                <a:path w="3980365" h="2532594">
                  <a:moveTo>
                    <a:pt x="1988360" y="58973"/>
                  </a:moveTo>
                  <a:cubicBezTo>
                    <a:pt x="1988306" y="58975"/>
                    <a:pt x="1988252" y="58977"/>
                    <a:pt x="1988199" y="58995"/>
                  </a:cubicBezTo>
                  <a:cubicBezTo>
                    <a:pt x="1988145" y="58977"/>
                    <a:pt x="1988091" y="58975"/>
                    <a:pt x="1988037" y="58973"/>
                  </a:cubicBezTo>
                  <a:lnTo>
                    <a:pt x="1988037" y="59017"/>
                  </a:lnTo>
                  <a:cubicBezTo>
                    <a:pt x="1574406" y="74019"/>
                    <a:pt x="1375335" y="406725"/>
                    <a:pt x="1370318" y="708381"/>
                  </a:cubicBezTo>
                  <a:cubicBezTo>
                    <a:pt x="1362506" y="1089140"/>
                    <a:pt x="1497435" y="1312904"/>
                    <a:pt x="1568575" y="1407072"/>
                  </a:cubicBezTo>
                  <a:cubicBezTo>
                    <a:pt x="1631785" y="1490670"/>
                    <a:pt x="1727890" y="1649476"/>
                    <a:pt x="1617443" y="1704159"/>
                  </a:cubicBezTo>
                  <a:cubicBezTo>
                    <a:pt x="1318592" y="1846636"/>
                    <a:pt x="1062028" y="1946829"/>
                    <a:pt x="927030" y="2049664"/>
                  </a:cubicBezTo>
                  <a:cubicBezTo>
                    <a:pt x="705669" y="2234426"/>
                    <a:pt x="740656" y="2445615"/>
                    <a:pt x="754501" y="2532594"/>
                  </a:cubicBezTo>
                  <a:lnTo>
                    <a:pt x="1988199" y="2531551"/>
                  </a:lnTo>
                  <a:lnTo>
                    <a:pt x="3221896" y="2532594"/>
                  </a:lnTo>
                  <a:cubicBezTo>
                    <a:pt x="3235741" y="2445615"/>
                    <a:pt x="3270728" y="2234426"/>
                    <a:pt x="3049367" y="2049664"/>
                  </a:cubicBezTo>
                  <a:cubicBezTo>
                    <a:pt x="2914369" y="1946829"/>
                    <a:pt x="2657805" y="1846636"/>
                    <a:pt x="2358954" y="1704159"/>
                  </a:cubicBezTo>
                  <a:cubicBezTo>
                    <a:pt x="2248507" y="1649476"/>
                    <a:pt x="2344612" y="1490670"/>
                    <a:pt x="2407822" y="1407072"/>
                  </a:cubicBezTo>
                  <a:cubicBezTo>
                    <a:pt x="2478962" y="1312904"/>
                    <a:pt x="2613891" y="1089140"/>
                    <a:pt x="2606079" y="708381"/>
                  </a:cubicBezTo>
                  <a:cubicBezTo>
                    <a:pt x="2601062" y="406725"/>
                    <a:pt x="2401991" y="74019"/>
                    <a:pt x="1988360" y="59017"/>
                  </a:cubicBezTo>
                  <a:close/>
                  <a:moveTo>
                    <a:pt x="1093515" y="0"/>
                  </a:moveTo>
                  <a:cubicBezTo>
                    <a:pt x="736613" y="12826"/>
                    <a:pt x="553627" y="327881"/>
                    <a:pt x="549299" y="588096"/>
                  </a:cubicBezTo>
                  <a:cubicBezTo>
                    <a:pt x="542562" y="916461"/>
                    <a:pt x="658924" y="1109434"/>
                    <a:pt x="720275" y="1190644"/>
                  </a:cubicBezTo>
                  <a:cubicBezTo>
                    <a:pt x="774787" y="1262738"/>
                    <a:pt x="857667" y="1399692"/>
                    <a:pt x="762418" y="1446850"/>
                  </a:cubicBezTo>
                  <a:cubicBezTo>
                    <a:pt x="504691" y="1569722"/>
                    <a:pt x="283431" y="1656128"/>
                    <a:pt x="167010" y="1744812"/>
                  </a:cubicBezTo>
                  <a:cubicBezTo>
                    <a:pt x="-23891" y="1904150"/>
                    <a:pt x="672" y="2013351"/>
                    <a:pt x="1392" y="2161289"/>
                  </a:cubicBezTo>
                  <a:cubicBezTo>
                    <a:pt x="356083" y="2160989"/>
                    <a:pt x="261990" y="2166300"/>
                    <a:pt x="616681" y="2166000"/>
                  </a:cubicBezTo>
                  <a:cubicBezTo>
                    <a:pt x="794788" y="1846239"/>
                    <a:pt x="1045824" y="1778915"/>
                    <a:pt x="1453932" y="1593789"/>
                  </a:cubicBezTo>
                  <a:cubicBezTo>
                    <a:pt x="1171572" y="1115084"/>
                    <a:pt x="1046285" y="714919"/>
                    <a:pt x="1414663" y="124017"/>
                  </a:cubicBezTo>
                  <a:cubicBezTo>
                    <a:pt x="1309485" y="41539"/>
                    <a:pt x="1305280" y="26381"/>
                    <a:pt x="1093515" y="0"/>
                  </a:cubicBezTo>
                  <a:close/>
                  <a:moveTo>
                    <a:pt x="2886850" y="0"/>
                  </a:moveTo>
                  <a:cubicBezTo>
                    <a:pt x="2675085" y="26381"/>
                    <a:pt x="2670880" y="41539"/>
                    <a:pt x="2565702" y="124017"/>
                  </a:cubicBezTo>
                  <a:cubicBezTo>
                    <a:pt x="2934080" y="714919"/>
                    <a:pt x="2808793" y="1115084"/>
                    <a:pt x="2526433" y="1593789"/>
                  </a:cubicBezTo>
                  <a:cubicBezTo>
                    <a:pt x="2934542" y="1778915"/>
                    <a:pt x="3185577" y="1846239"/>
                    <a:pt x="3363685" y="2166000"/>
                  </a:cubicBezTo>
                  <a:cubicBezTo>
                    <a:pt x="3718376" y="2166300"/>
                    <a:pt x="3624282" y="2160989"/>
                    <a:pt x="3978973" y="2161289"/>
                  </a:cubicBezTo>
                  <a:cubicBezTo>
                    <a:pt x="3979693" y="2013351"/>
                    <a:pt x="4004256" y="1904150"/>
                    <a:pt x="3813355" y="1744812"/>
                  </a:cubicBezTo>
                  <a:cubicBezTo>
                    <a:pt x="3696934" y="1656128"/>
                    <a:pt x="3475674" y="1569722"/>
                    <a:pt x="3217947" y="1446850"/>
                  </a:cubicBezTo>
                  <a:cubicBezTo>
                    <a:pt x="3122698" y="1399692"/>
                    <a:pt x="3205579" y="1262738"/>
                    <a:pt x="3260090" y="1190644"/>
                  </a:cubicBezTo>
                  <a:cubicBezTo>
                    <a:pt x="3321441" y="1109434"/>
                    <a:pt x="3437803" y="916461"/>
                    <a:pt x="3431066" y="588096"/>
                  </a:cubicBezTo>
                  <a:cubicBezTo>
                    <a:pt x="3426739" y="327881"/>
                    <a:pt x="3243752" y="12826"/>
                    <a:pt x="28868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02" name="Rectangle 6"/>
            <p:cNvSpPr>
              <a:spLocks noChangeAspect="1"/>
            </p:cNvSpPr>
            <p:nvPr/>
          </p:nvSpPr>
          <p:spPr>
            <a:xfrm>
              <a:off x="11003273" y="3365017"/>
              <a:ext cx="357359" cy="364685"/>
            </a:xfrm>
            <a:custGeom>
              <a:avLst/>
              <a:ahLst/>
              <a:rect l="l" t="t" r="r" b="b"/>
              <a:pathLst>
                <a:path w="3860876" h="3940019">
                  <a:moveTo>
                    <a:pt x="3248876" y="1942264"/>
                  </a:moveTo>
                  <a:lnTo>
                    <a:pt x="3860876" y="1942264"/>
                  </a:lnTo>
                  <a:lnTo>
                    <a:pt x="3860876" y="2090815"/>
                  </a:lnTo>
                  <a:lnTo>
                    <a:pt x="3859023" y="2090815"/>
                  </a:lnTo>
                  <a:cubicBezTo>
                    <a:pt x="3817225" y="2949620"/>
                    <a:pt x="3215273" y="3679864"/>
                    <a:pt x="2378197" y="3884304"/>
                  </a:cubicBezTo>
                  <a:cubicBezTo>
                    <a:pt x="2219818" y="3922985"/>
                    <a:pt x="2060231" y="3941082"/>
                    <a:pt x="1902626" y="3939971"/>
                  </a:cubicBezTo>
                  <a:cubicBezTo>
                    <a:pt x="1286982" y="3935631"/>
                    <a:pt x="701577" y="3638194"/>
                    <a:pt x="337583" y="3128887"/>
                  </a:cubicBezTo>
                  <a:lnTo>
                    <a:pt x="30667" y="3435803"/>
                  </a:lnTo>
                  <a:lnTo>
                    <a:pt x="30667" y="2342045"/>
                  </a:lnTo>
                  <a:lnTo>
                    <a:pt x="1124425" y="2342045"/>
                  </a:lnTo>
                  <a:lnTo>
                    <a:pt x="781340" y="2685130"/>
                  </a:lnTo>
                  <a:cubicBezTo>
                    <a:pt x="1079782" y="3180935"/>
                    <a:pt x="1667379" y="3425841"/>
                    <a:pt x="2232517" y="3287817"/>
                  </a:cubicBezTo>
                  <a:cubicBezTo>
                    <a:pt x="2810639" y="3146622"/>
                    <a:pt x="3224897" y="2638979"/>
                    <a:pt x="3247291" y="2044286"/>
                  </a:cubicBezTo>
                  <a:lnTo>
                    <a:pt x="3248876" y="2044345"/>
                  </a:lnTo>
                  <a:close/>
                  <a:moveTo>
                    <a:pt x="1958249" y="48"/>
                  </a:moveTo>
                  <a:cubicBezTo>
                    <a:pt x="2573893" y="4388"/>
                    <a:pt x="3159298" y="301825"/>
                    <a:pt x="3523293" y="811132"/>
                  </a:cubicBezTo>
                  <a:lnTo>
                    <a:pt x="3830209" y="504216"/>
                  </a:lnTo>
                  <a:lnTo>
                    <a:pt x="3830209" y="1597974"/>
                  </a:lnTo>
                  <a:lnTo>
                    <a:pt x="2736450" y="1597974"/>
                  </a:lnTo>
                  <a:lnTo>
                    <a:pt x="3079535" y="1254889"/>
                  </a:lnTo>
                  <a:cubicBezTo>
                    <a:pt x="2781093" y="759084"/>
                    <a:pt x="2193496" y="514178"/>
                    <a:pt x="1628358" y="652202"/>
                  </a:cubicBezTo>
                  <a:cubicBezTo>
                    <a:pt x="1050236" y="793397"/>
                    <a:pt x="635978" y="1301040"/>
                    <a:pt x="613584" y="1895733"/>
                  </a:cubicBezTo>
                  <a:lnTo>
                    <a:pt x="612000" y="1895674"/>
                  </a:lnTo>
                  <a:lnTo>
                    <a:pt x="612000" y="1985958"/>
                  </a:lnTo>
                  <a:lnTo>
                    <a:pt x="0" y="1985958"/>
                  </a:lnTo>
                  <a:lnTo>
                    <a:pt x="0" y="1837407"/>
                  </a:lnTo>
                  <a:lnTo>
                    <a:pt x="2787" y="1837407"/>
                  </a:lnTo>
                  <a:cubicBezTo>
                    <a:pt x="49183" y="983705"/>
                    <a:pt x="649445" y="259216"/>
                    <a:pt x="1482678" y="55715"/>
                  </a:cubicBezTo>
                  <a:cubicBezTo>
                    <a:pt x="1641057" y="17034"/>
                    <a:pt x="1800644" y="-1063"/>
                    <a:pt x="1958249" y="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03" name="자유형: 도형 16"/>
            <p:cNvSpPr>
              <a:spLocks noChangeAspect="1"/>
            </p:cNvSpPr>
            <p:nvPr/>
          </p:nvSpPr>
          <p:spPr>
            <a:xfrm>
              <a:off x="9028038" y="5418963"/>
              <a:ext cx="353455" cy="397548"/>
            </a:xfrm>
            <a:custGeom>
              <a:avLst/>
              <a:gdLst>
                <a:gd name="connsiteX0" fmla="*/ 1376433 w 2765122"/>
                <a:gd name="connsiteY0" fmla="*/ 2257187 h 3110058"/>
                <a:gd name="connsiteX1" fmla="*/ 1145400 w 2765122"/>
                <a:gd name="connsiteY1" fmla="*/ 2354829 h 3110058"/>
                <a:gd name="connsiteX2" fmla="*/ 1036105 w 2765122"/>
                <a:gd name="connsiteY2" fmla="*/ 2389775 h 3110058"/>
                <a:gd name="connsiteX3" fmla="*/ 1040146 w 2765122"/>
                <a:gd name="connsiteY3" fmla="*/ 2406930 h 3110058"/>
                <a:gd name="connsiteX4" fmla="*/ 1382560 w 2765122"/>
                <a:gd name="connsiteY4" fmla="*/ 2894301 h 3110058"/>
                <a:gd name="connsiteX5" fmla="*/ 1724974 w 2765122"/>
                <a:gd name="connsiteY5" fmla="*/ 2406930 h 3110058"/>
                <a:gd name="connsiteX6" fmla="*/ 1726723 w 2765122"/>
                <a:gd name="connsiteY6" fmla="*/ 2399874 h 3110058"/>
                <a:gd name="connsiteX7" fmla="*/ 1605728 w 2765122"/>
                <a:gd name="connsiteY7" fmla="*/ 2358846 h 3110058"/>
                <a:gd name="connsiteX8" fmla="*/ 1795887 w 2765122"/>
                <a:gd name="connsiteY8" fmla="*/ 2033026 h 3110058"/>
                <a:gd name="connsiteX9" fmla="*/ 1694075 w 2765122"/>
                <a:gd name="connsiteY9" fmla="*/ 2094586 h 3110058"/>
                <a:gd name="connsiteX10" fmla="*/ 1578650 w 2765122"/>
                <a:gd name="connsiteY10" fmla="*/ 2155153 h 3110058"/>
                <a:gd name="connsiteX11" fmla="*/ 1618821 w 2765122"/>
                <a:gd name="connsiteY11" fmla="*/ 2173994 h 3110058"/>
                <a:gd name="connsiteX12" fmla="*/ 1763952 w 2765122"/>
                <a:gd name="connsiteY12" fmla="*/ 2229138 h 3110058"/>
                <a:gd name="connsiteX13" fmla="*/ 1791432 w 2765122"/>
                <a:gd name="connsiteY13" fmla="*/ 2076334 h 3110058"/>
                <a:gd name="connsiteX14" fmla="*/ 969005 w 2765122"/>
                <a:gd name="connsiteY14" fmla="*/ 2030800 h 3110058"/>
                <a:gd name="connsiteX15" fmla="*/ 973688 w 2765122"/>
                <a:gd name="connsiteY15" fmla="*/ 2076334 h 3110058"/>
                <a:gd name="connsiteX16" fmla="*/ 997942 w 2765122"/>
                <a:gd name="connsiteY16" fmla="*/ 2219324 h 3110058"/>
                <a:gd name="connsiteX17" fmla="*/ 1135534 w 2765122"/>
                <a:gd name="connsiteY17" fmla="*/ 2169774 h 3110058"/>
                <a:gd name="connsiteX18" fmla="*/ 1176026 w 2765122"/>
                <a:gd name="connsiteY18" fmla="*/ 2151638 h 3110058"/>
                <a:gd name="connsiteX19" fmla="*/ 1061678 w 2765122"/>
                <a:gd name="connsiteY19" fmla="*/ 2089068 h 3110058"/>
                <a:gd name="connsiteX20" fmla="*/ 2270995 w 2765122"/>
                <a:gd name="connsiteY20" fmla="*/ 1682607 h 3110058"/>
                <a:gd name="connsiteX21" fmla="*/ 2193789 w 2765122"/>
                <a:gd name="connsiteY21" fmla="*/ 1749541 h 3110058"/>
                <a:gd name="connsiteX22" fmla="*/ 2080535 w 2765122"/>
                <a:gd name="connsiteY22" fmla="*/ 1839120 h 3110058"/>
                <a:gd name="connsiteX23" fmla="*/ 1988274 w 2765122"/>
                <a:gd name="connsiteY23" fmla="*/ 1905861 h 3110058"/>
                <a:gd name="connsiteX24" fmla="*/ 1956628 w 2765122"/>
                <a:gd name="connsiteY24" fmla="*/ 2160317 h 3110058"/>
                <a:gd name="connsiteX25" fmla="*/ 1929983 w 2765122"/>
                <a:gd name="connsiteY25" fmla="*/ 2282840 h 3110058"/>
                <a:gd name="connsiteX26" fmla="*/ 2032699 w 2765122"/>
                <a:gd name="connsiteY26" fmla="*/ 2311732 h 3110058"/>
                <a:gd name="connsiteX27" fmla="*/ 2530541 w 2765122"/>
                <a:gd name="connsiteY27" fmla="*/ 2244806 h 3110058"/>
                <a:gd name="connsiteX28" fmla="*/ 2289139 w 2765122"/>
                <a:gd name="connsiteY28" fmla="*/ 1700285 h 3110058"/>
                <a:gd name="connsiteX29" fmla="*/ 491768 w 2765122"/>
                <a:gd name="connsiteY29" fmla="*/ 1666932 h 3110058"/>
                <a:gd name="connsiteX30" fmla="*/ 473585 w 2765122"/>
                <a:gd name="connsiteY30" fmla="*/ 1684439 h 3110058"/>
                <a:gd name="connsiteX31" fmla="*/ 222717 w 2765122"/>
                <a:gd name="connsiteY31" fmla="*/ 2224664 h 3110058"/>
                <a:gd name="connsiteX32" fmla="*/ 719315 w 2765122"/>
                <a:gd name="connsiteY32" fmla="*/ 2300269 h 3110058"/>
                <a:gd name="connsiteX33" fmla="*/ 831176 w 2765122"/>
                <a:gd name="connsiteY33" fmla="*/ 2270901 h 3110058"/>
                <a:gd name="connsiteX34" fmla="*/ 808495 w 2765122"/>
                <a:gd name="connsiteY34" fmla="*/ 2160317 h 3110058"/>
                <a:gd name="connsiteX35" fmla="*/ 776012 w 2765122"/>
                <a:gd name="connsiteY35" fmla="*/ 1899134 h 3110058"/>
                <a:gd name="connsiteX36" fmla="*/ 679735 w 2765122"/>
                <a:gd name="connsiteY36" fmla="*/ 1826895 h 3110058"/>
                <a:gd name="connsiteX37" fmla="*/ 502637 w 2765122"/>
                <a:gd name="connsiteY37" fmla="*/ 1677612 h 3110058"/>
                <a:gd name="connsiteX38" fmla="*/ 2001099 w 2765122"/>
                <a:gd name="connsiteY38" fmla="*/ 1443878 h 3110058"/>
                <a:gd name="connsiteX39" fmla="*/ 2005588 w 2765122"/>
                <a:gd name="connsiteY39" fmla="*/ 1555029 h 3110058"/>
                <a:gd name="connsiteX40" fmla="*/ 2000712 w 2765122"/>
                <a:gd name="connsiteY40" fmla="*/ 1675767 h 3110058"/>
                <a:gd name="connsiteX41" fmla="*/ 2038461 w 2765122"/>
                <a:gd name="connsiteY41" fmla="*/ 1648469 h 3110058"/>
                <a:gd name="connsiteX42" fmla="*/ 2130505 w 2765122"/>
                <a:gd name="connsiteY42" fmla="*/ 1573751 h 3110058"/>
                <a:gd name="connsiteX43" fmla="*/ 2143759 w 2765122"/>
                <a:gd name="connsiteY43" fmla="*/ 1562074 h 3110058"/>
                <a:gd name="connsiteX44" fmla="*/ 2039991 w 2765122"/>
                <a:gd name="connsiteY44" fmla="*/ 1473050 h 3110058"/>
                <a:gd name="connsiteX45" fmla="*/ 764411 w 2765122"/>
                <a:gd name="connsiteY45" fmla="*/ 1434288 h 3110058"/>
                <a:gd name="connsiteX46" fmla="*/ 726661 w 2765122"/>
                <a:gd name="connsiteY46" fmla="*/ 1461587 h 3110058"/>
                <a:gd name="connsiteX47" fmla="*/ 634617 w 2765122"/>
                <a:gd name="connsiteY47" fmla="*/ 1536305 h 3110058"/>
                <a:gd name="connsiteX48" fmla="*/ 621360 w 2765122"/>
                <a:gd name="connsiteY48" fmla="*/ 1547985 h 3110058"/>
                <a:gd name="connsiteX49" fmla="*/ 725129 w 2765122"/>
                <a:gd name="connsiteY49" fmla="*/ 1637009 h 3110058"/>
                <a:gd name="connsiteX50" fmla="*/ 764024 w 2765122"/>
                <a:gd name="connsiteY50" fmla="*/ 1666183 h 3110058"/>
                <a:gd name="connsiteX51" fmla="*/ 759534 w 2765122"/>
                <a:gd name="connsiteY51" fmla="*/ 1555029 h 3110058"/>
                <a:gd name="connsiteX52" fmla="*/ 1386966 w 2765122"/>
                <a:gd name="connsiteY52" fmla="*/ 1049980 h 3110058"/>
                <a:gd name="connsiteX53" fmla="*/ 1160689 w 2765122"/>
                <a:gd name="connsiteY53" fmla="*/ 1170734 h 3110058"/>
                <a:gd name="connsiteX54" fmla="*/ 947211 w 2765122"/>
                <a:gd name="connsiteY54" fmla="*/ 1303680 h 3110058"/>
                <a:gd name="connsiteX55" fmla="*/ 938816 w 2765122"/>
                <a:gd name="connsiteY55" fmla="*/ 1555028 h 3110058"/>
                <a:gd name="connsiteX56" fmla="*/ 947046 w 2765122"/>
                <a:gd name="connsiteY56" fmla="*/ 1801432 h 3110058"/>
                <a:gd name="connsiteX57" fmla="*/ 1154015 w 2765122"/>
                <a:gd name="connsiteY57" fmla="*/ 1935392 h 3110058"/>
                <a:gd name="connsiteX58" fmla="*/ 1378151 w 2765122"/>
                <a:gd name="connsiteY58" fmla="*/ 2060078 h 3110058"/>
                <a:gd name="connsiteX59" fmla="*/ 1604433 w 2765122"/>
                <a:gd name="connsiteY59" fmla="*/ 1939321 h 3110058"/>
                <a:gd name="connsiteX60" fmla="*/ 1817909 w 2765122"/>
                <a:gd name="connsiteY60" fmla="*/ 1806377 h 3110058"/>
                <a:gd name="connsiteX61" fmla="*/ 1826304 w 2765122"/>
                <a:gd name="connsiteY61" fmla="*/ 1555028 h 3110058"/>
                <a:gd name="connsiteX62" fmla="*/ 1818074 w 2765122"/>
                <a:gd name="connsiteY62" fmla="*/ 1308628 h 3110058"/>
                <a:gd name="connsiteX63" fmla="*/ 1611105 w 2765122"/>
                <a:gd name="connsiteY63" fmla="*/ 1174667 h 3110058"/>
                <a:gd name="connsiteX64" fmla="*/ 1767179 w 2765122"/>
                <a:gd name="connsiteY64" fmla="*/ 890733 h 3110058"/>
                <a:gd name="connsiteX65" fmla="*/ 1629589 w 2765122"/>
                <a:gd name="connsiteY65" fmla="*/ 940281 h 3110058"/>
                <a:gd name="connsiteX66" fmla="*/ 1589093 w 2765122"/>
                <a:gd name="connsiteY66" fmla="*/ 958419 h 3110058"/>
                <a:gd name="connsiteX67" fmla="*/ 1703444 w 2765122"/>
                <a:gd name="connsiteY67" fmla="*/ 1020991 h 3110058"/>
                <a:gd name="connsiteX68" fmla="*/ 1796116 w 2765122"/>
                <a:gd name="connsiteY68" fmla="*/ 1079257 h 3110058"/>
                <a:gd name="connsiteX69" fmla="*/ 1791432 w 2765122"/>
                <a:gd name="connsiteY69" fmla="*/ 1033723 h 3110058"/>
                <a:gd name="connsiteX70" fmla="*/ 1001168 w 2765122"/>
                <a:gd name="connsiteY70" fmla="*/ 880921 h 3110058"/>
                <a:gd name="connsiteX71" fmla="*/ 973688 w 2765122"/>
                <a:gd name="connsiteY71" fmla="*/ 1033723 h 3110058"/>
                <a:gd name="connsiteX72" fmla="*/ 969233 w 2765122"/>
                <a:gd name="connsiteY72" fmla="*/ 1077033 h 3110058"/>
                <a:gd name="connsiteX73" fmla="*/ 1071048 w 2765122"/>
                <a:gd name="connsiteY73" fmla="*/ 1015472 h 3110058"/>
                <a:gd name="connsiteX74" fmla="*/ 1186470 w 2765122"/>
                <a:gd name="connsiteY74" fmla="*/ 954907 h 3110058"/>
                <a:gd name="connsiteX75" fmla="*/ 1146299 w 2765122"/>
                <a:gd name="connsiteY75" fmla="*/ 936065 h 3110058"/>
                <a:gd name="connsiteX76" fmla="*/ 2296662 w 2765122"/>
                <a:gd name="connsiteY76" fmla="*/ 783036 h 3110058"/>
                <a:gd name="connsiteX77" fmla="*/ 2045808 w 2765122"/>
                <a:gd name="connsiteY77" fmla="*/ 809787 h 3110058"/>
                <a:gd name="connsiteX78" fmla="*/ 1933945 w 2765122"/>
                <a:gd name="connsiteY78" fmla="*/ 839155 h 3110058"/>
                <a:gd name="connsiteX79" fmla="*/ 1956628 w 2765122"/>
                <a:gd name="connsiteY79" fmla="*/ 949742 h 3110058"/>
                <a:gd name="connsiteX80" fmla="*/ 1989111 w 2765122"/>
                <a:gd name="connsiteY80" fmla="*/ 1210925 h 3110058"/>
                <a:gd name="connsiteX81" fmla="*/ 2085387 w 2765122"/>
                <a:gd name="connsiteY81" fmla="*/ 1283163 h 3110058"/>
                <a:gd name="connsiteX82" fmla="*/ 2262485 w 2765122"/>
                <a:gd name="connsiteY82" fmla="*/ 1432446 h 3110058"/>
                <a:gd name="connsiteX83" fmla="*/ 2273353 w 2765122"/>
                <a:gd name="connsiteY83" fmla="*/ 1443125 h 3110058"/>
                <a:gd name="connsiteX84" fmla="*/ 2291537 w 2765122"/>
                <a:gd name="connsiteY84" fmla="*/ 1425616 h 3110058"/>
                <a:gd name="connsiteX85" fmla="*/ 2542406 w 2765122"/>
                <a:gd name="connsiteY85" fmla="*/ 885391 h 3110058"/>
                <a:gd name="connsiteX86" fmla="*/ 2296662 w 2765122"/>
                <a:gd name="connsiteY86" fmla="*/ 783036 h 3110058"/>
                <a:gd name="connsiteX87" fmla="*/ 482072 w 2765122"/>
                <a:gd name="connsiteY87" fmla="*/ 767202 h 3110058"/>
                <a:gd name="connsiteX88" fmla="*/ 234579 w 2765122"/>
                <a:gd name="connsiteY88" fmla="*/ 865253 h 3110058"/>
                <a:gd name="connsiteX89" fmla="*/ 475981 w 2765122"/>
                <a:gd name="connsiteY89" fmla="*/ 1409774 h 3110058"/>
                <a:gd name="connsiteX90" fmla="*/ 494126 w 2765122"/>
                <a:gd name="connsiteY90" fmla="*/ 1427453 h 3110058"/>
                <a:gd name="connsiteX91" fmla="*/ 571333 w 2765122"/>
                <a:gd name="connsiteY91" fmla="*/ 1360517 h 3110058"/>
                <a:gd name="connsiteX92" fmla="*/ 684587 w 2765122"/>
                <a:gd name="connsiteY92" fmla="*/ 1270938 h 3110058"/>
                <a:gd name="connsiteX93" fmla="*/ 776848 w 2765122"/>
                <a:gd name="connsiteY93" fmla="*/ 1204197 h 3110058"/>
                <a:gd name="connsiteX94" fmla="*/ 808495 w 2765122"/>
                <a:gd name="connsiteY94" fmla="*/ 949742 h 3110058"/>
                <a:gd name="connsiteX95" fmla="*/ 835139 w 2765122"/>
                <a:gd name="connsiteY95" fmla="*/ 827220 h 3110058"/>
                <a:gd name="connsiteX96" fmla="*/ 732420 w 2765122"/>
                <a:gd name="connsiteY96" fmla="*/ 798327 h 3110058"/>
                <a:gd name="connsiteX97" fmla="*/ 482072 w 2765122"/>
                <a:gd name="connsiteY97" fmla="*/ 767202 h 3110058"/>
                <a:gd name="connsiteX98" fmla="*/ 1382560 w 2765122"/>
                <a:gd name="connsiteY98" fmla="*/ 215755 h 3110058"/>
                <a:gd name="connsiteX99" fmla="*/ 1040146 w 2765122"/>
                <a:gd name="connsiteY99" fmla="*/ 703126 h 3110058"/>
                <a:gd name="connsiteX100" fmla="*/ 1038397 w 2765122"/>
                <a:gd name="connsiteY100" fmla="*/ 710184 h 3110058"/>
                <a:gd name="connsiteX101" fmla="*/ 1159394 w 2765122"/>
                <a:gd name="connsiteY101" fmla="*/ 751212 h 3110058"/>
                <a:gd name="connsiteX102" fmla="*/ 1388689 w 2765122"/>
                <a:gd name="connsiteY102" fmla="*/ 852872 h 3110058"/>
                <a:gd name="connsiteX103" fmla="*/ 1619722 w 2765122"/>
                <a:gd name="connsiteY103" fmla="*/ 755229 h 3110058"/>
                <a:gd name="connsiteX104" fmla="*/ 1729016 w 2765122"/>
                <a:gd name="connsiteY104" fmla="*/ 720284 h 3110058"/>
                <a:gd name="connsiteX105" fmla="*/ 1724974 w 2765122"/>
                <a:gd name="connsiteY105" fmla="*/ 703126 h 3110058"/>
                <a:gd name="connsiteX106" fmla="*/ 1382560 w 2765122"/>
                <a:gd name="connsiteY106" fmla="*/ 215755 h 3110058"/>
                <a:gd name="connsiteX107" fmla="*/ 1382561 w 2765122"/>
                <a:gd name="connsiteY107" fmla="*/ 0 h 3110058"/>
                <a:gd name="connsiteX108" fmla="*/ 1863319 w 2765122"/>
                <a:gd name="connsiteY108" fmla="*/ 565886 h 3110058"/>
                <a:gd name="connsiteX109" fmla="*/ 1892754 w 2765122"/>
                <a:gd name="connsiteY109" fmla="*/ 669221 h 3110058"/>
                <a:gd name="connsiteX110" fmla="*/ 1998805 w 2765122"/>
                <a:gd name="connsiteY110" fmla="*/ 644109 h 3110058"/>
                <a:gd name="connsiteX111" fmla="*/ 2729256 w 2765122"/>
                <a:gd name="connsiteY111" fmla="*/ 777515 h 3110058"/>
                <a:gd name="connsiteX112" fmla="*/ 2479563 w 2765122"/>
                <a:gd name="connsiteY112" fmla="*/ 1476806 h 3110058"/>
                <a:gd name="connsiteX113" fmla="*/ 2396868 w 2765122"/>
                <a:gd name="connsiteY113" fmla="*/ 1564493 h 3110058"/>
                <a:gd name="connsiteX114" fmla="*/ 2415853 w 2765122"/>
                <a:gd name="connsiteY114" fmla="*/ 1583149 h 3110058"/>
                <a:gd name="connsiteX115" fmla="*/ 2715481 w 2765122"/>
                <a:gd name="connsiteY115" fmla="*/ 2355928 h 3110058"/>
                <a:gd name="connsiteX116" fmla="*/ 1982813 w 2765122"/>
                <a:gd name="connsiteY116" fmla="*/ 2476565 h 3110058"/>
                <a:gd name="connsiteX117" fmla="*/ 1890625 w 2765122"/>
                <a:gd name="connsiteY117" fmla="*/ 2453030 h 3110058"/>
                <a:gd name="connsiteX118" fmla="*/ 1863319 w 2765122"/>
                <a:gd name="connsiteY118" fmla="*/ 2544172 h 3110058"/>
                <a:gd name="connsiteX119" fmla="*/ 1382561 w 2765122"/>
                <a:gd name="connsiteY119" fmla="*/ 3110058 h 3110058"/>
                <a:gd name="connsiteX120" fmla="*/ 901803 w 2765122"/>
                <a:gd name="connsiteY120" fmla="*/ 2544172 h 3110058"/>
                <a:gd name="connsiteX121" fmla="*/ 872368 w 2765122"/>
                <a:gd name="connsiteY121" fmla="*/ 2440837 h 3110058"/>
                <a:gd name="connsiteX122" fmla="*/ 766317 w 2765122"/>
                <a:gd name="connsiteY122" fmla="*/ 2465949 h 3110058"/>
                <a:gd name="connsiteX123" fmla="*/ 35866 w 2765122"/>
                <a:gd name="connsiteY123" fmla="*/ 2332544 h 3110058"/>
                <a:gd name="connsiteX124" fmla="*/ 285559 w 2765122"/>
                <a:gd name="connsiteY124" fmla="*/ 1633252 h 3110058"/>
                <a:gd name="connsiteX125" fmla="*/ 368254 w 2765122"/>
                <a:gd name="connsiteY125" fmla="*/ 1545565 h 3110058"/>
                <a:gd name="connsiteX126" fmla="*/ 349269 w 2765122"/>
                <a:gd name="connsiteY126" fmla="*/ 1526910 h 3110058"/>
                <a:gd name="connsiteX127" fmla="*/ 49641 w 2765122"/>
                <a:gd name="connsiteY127" fmla="*/ 754130 h 3110058"/>
                <a:gd name="connsiteX128" fmla="*/ 782309 w 2765122"/>
                <a:gd name="connsiteY128" fmla="*/ 633493 h 3110058"/>
                <a:gd name="connsiteX129" fmla="*/ 874497 w 2765122"/>
                <a:gd name="connsiteY129" fmla="*/ 657029 h 3110058"/>
                <a:gd name="connsiteX130" fmla="*/ 901803 w 2765122"/>
                <a:gd name="connsiteY130" fmla="*/ 565886 h 3110058"/>
                <a:gd name="connsiteX131" fmla="*/ 1382561 w 2765122"/>
                <a:gd name="connsiteY131" fmla="*/ 0 h 311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2765122" h="3110058">
                  <a:moveTo>
                    <a:pt x="1376433" y="2257187"/>
                  </a:moveTo>
                  <a:lnTo>
                    <a:pt x="1145400" y="2354829"/>
                  </a:lnTo>
                  <a:lnTo>
                    <a:pt x="1036105" y="2389775"/>
                  </a:lnTo>
                  <a:lnTo>
                    <a:pt x="1040146" y="2406930"/>
                  </a:lnTo>
                  <a:cubicBezTo>
                    <a:pt x="1121535" y="2704580"/>
                    <a:pt x="1244707" y="2894301"/>
                    <a:pt x="1382560" y="2894301"/>
                  </a:cubicBezTo>
                  <a:cubicBezTo>
                    <a:pt x="1520414" y="2894301"/>
                    <a:pt x="1643585" y="2704580"/>
                    <a:pt x="1724974" y="2406930"/>
                  </a:cubicBezTo>
                  <a:lnTo>
                    <a:pt x="1726723" y="2399874"/>
                  </a:lnTo>
                  <a:lnTo>
                    <a:pt x="1605728" y="2358846"/>
                  </a:lnTo>
                  <a:close/>
                  <a:moveTo>
                    <a:pt x="1795887" y="2033026"/>
                  </a:moveTo>
                  <a:lnTo>
                    <a:pt x="1694075" y="2094586"/>
                  </a:lnTo>
                  <a:lnTo>
                    <a:pt x="1578650" y="2155153"/>
                  </a:lnTo>
                  <a:lnTo>
                    <a:pt x="1618821" y="2173994"/>
                  </a:lnTo>
                  <a:lnTo>
                    <a:pt x="1763952" y="2229138"/>
                  </a:lnTo>
                  <a:lnTo>
                    <a:pt x="1791432" y="2076334"/>
                  </a:lnTo>
                  <a:close/>
                  <a:moveTo>
                    <a:pt x="969005" y="2030800"/>
                  </a:moveTo>
                  <a:lnTo>
                    <a:pt x="973688" y="2076334"/>
                  </a:lnTo>
                  <a:lnTo>
                    <a:pt x="997942" y="2219324"/>
                  </a:lnTo>
                  <a:lnTo>
                    <a:pt x="1135534" y="2169774"/>
                  </a:lnTo>
                  <a:lnTo>
                    <a:pt x="1176026" y="2151638"/>
                  </a:lnTo>
                  <a:lnTo>
                    <a:pt x="1061678" y="2089068"/>
                  </a:lnTo>
                  <a:close/>
                  <a:moveTo>
                    <a:pt x="2270995" y="1682607"/>
                  </a:moveTo>
                  <a:lnTo>
                    <a:pt x="2193789" y="1749541"/>
                  </a:lnTo>
                  <a:cubicBezTo>
                    <a:pt x="2157450" y="1779622"/>
                    <a:pt x="2119670" y="1809519"/>
                    <a:pt x="2080535" y="1839120"/>
                  </a:cubicBezTo>
                  <a:lnTo>
                    <a:pt x="1988274" y="1905861"/>
                  </a:lnTo>
                  <a:lnTo>
                    <a:pt x="1956628" y="2160317"/>
                  </a:lnTo>
                  <a:lnTo>
                    <a:pt x="1929983" y="2282840"/>
                  </a:lnTo>
                  <a:lnTo>
                    <a:pt x="2032699" y="2311732"/>
                  </a:lnTo>
                  <a:cubicBezTo>
                    <a:pt x="2281801" y="2367725"/>
                    <a:pt x="2467430" y="2349840"/>
                    <a:pt x="2530541" y="2244806"/>
                  </a:cubicBezTo>
                  <a:cubicBezTo>
                    <a:pt x="2601541" y="2126643"/>
                    <a:pt x="2502356" y="1923350"/>
                    <a:pt x="2289139" y="1700285"/>
                  </a:cubicBezTo>
                  <a:close/>
                  <a:moveTo>
                    <a:pt x="491768" y="1666932"/>
                  </a:moveTo>
                  <a:lnTo>
                    <a:pt x="473585" y="1684439"/>
                  </a:lnTo>
                  <a:cubicBezTo>
                    <a:pt x="256508" y="1903749"/>
                    <a:pt x="153790" y="2105280"/>
                    <a:pt x="222717" y="2224664"/>
                  </a:cubicBezTo>
                  <a:cubicBezTo>
                    <a:pt x="283985" y="2330784"/>
                    <a:pt x="469273" y="2351906"/>
                    <a:pt x="719315" y="2300269"/>
                  </a:cubicBezTo>
                  <a:lnTo>
                    <a:pt x="831176" y="2270901"/>
                  </a:lnTo>
                  <a:lnTo>
                    <a:pt x="808495" y="2160317"/>
                  </a:lnTo>
                  <a:lnTo>
                    <a:pt x="776012" y="1899134"/>
                  </a:lnTo>
                  <a:lnTo>
                    <a:pt x="679735" y="1826895"/>
                  </a:lnTo>
                  <a:cubicBezTo>
                    <a:pt x="616990" y="1777691"/>
                    <a:pt x="557836" y="1727770"/>
                    <a:pt x="502637" y="1677612"/>
                  </a:cubicBezTo>
                  <a:close/>
                  <a:moveTo>
                    <a:pt x="2001099" y="1443878"/>
                  </a:moveTo>
                  <a:lnTo>
                    <a:pt x="2005588" y="1555029"/>
                  </a:lnTo>
                  <a:lnTo>
                    <a:pt x="2000712" y="1675767"/>
                  </a:lnTo>
                  <a:lnTo>
                    <a:pt x="2038461" y="1648469"/>
                  </a:lnTo>
                  <a:cubicBezTo>
                    <a:pt x="2070345" y="1623579"/>
                    <a:pt x="2101053" y="1598643"/>
                    <a:pt x="2130505" y="1573751"/>
                  </a:cubicBezTo>
                  <a:lnTo>
                    <a:pt x="2143759" y="1562074"/>
                  </a:lnTo>
                  <a:lnTo>
                    <a:pt x="2039991" y="1473050"/>
                  </a:lnTo>
                  <a:close/>
                  <a:moveTo>
                    <a:pt x="764411" y="1434288"/>
                  </a:moveTo>
                  <a:lnTo>
                    <a:pt x="726661" y="1461587"/>
                  </a:lnTo>
                  <a:cubicBezTo>
                    <a:pt x="694778" y="1486477"/>
                    <a:pt x="664070" y="1511412"/>
                    <a:pt x="634617" y="1536305"/>
                  </a:cubicBezTo>
                  <a:lnTo>
                    <a:pt x="621360" y="1547985"/>
                  </a:lnTo>
                  <a:lnTo>
                    <a:pt x="725129" y="1637009"/>
                  </a:lnTo>
                  <a:lnTo>
                    <a:pt x="764024" y="1666183"/>
                  </a:lnTo>
                  <a:lnTo>
                    <a:pt x="759534" y="1555029"/>
                  </a:lnTo>
                  <a:close/>
                  <a:moveTo>
                    <a:pt x="1386966" y="1049980"/>
                  </a:moveTo>
                  <a:lnTo>
                    <a:pt x="1160689" y="1170734"/>
                  </a:lnTo>
                  <a:lnTo>
                    <a:pt x="947211" y="1303680"/>
                  </a:lnTo>
                  <a:lnTo>
                    <a:pt x="938816" y="1555028"/>
                  </a:lnTo>
                  <a:lnTo>
                    <a:pt x="947046" y="1801432"/>
                  </a:lnTo>
                  <a:lnTo>
                    <a:pt x="1154015" y="1935392"/>
                  </a:lnTo>
                  <a:lnTo>
                    <a:pt x="1378151" y="2060078"/>
                  </a:lnTo>
                  <a:lnTo>
                    <a:pt x="1604433" y="1939321"/>
                  </a:lnTo>
                  <a:lnTo>
                    <a:pt x="1817909" y="1806377"/>
                  </a:lnTo>
                  <a:lnTo>
                    <a:pt x="1826304" y="1555028"/>
                  </a:lnTo>
                  <a:lnTo>
                    <a:pt x="1818074" y="1308628"/>
                  </a:lnTo>
                  <a:lnTo>
                    <a:pt x="1611105" y="1174667"/>
                  </a:lnTo>
                  <a:close/>
                  <a:moveTo>
                    <a:pt x="1767179" y="890733"/>
                  </a:moveTo>
                  <a:lnTo>
                    <a:pt x="1629589" y="940281"/>
                  </a:lnTo>
                  <a:lnTo>
                    <a:pt x="1589093" y="958419"/>
                  </a:lnTo>
                  <a:lnTo>
                    <a:pt x="1703444" y="1020991"/>
                  </a:lnTo>
                  <a:lnTo>
                    <a:pt x="1796116" y="1079257"/>
                  </a:lnTo>
                  <a:lnTo>
                    <a:pt x="1791432" y="1033723"/>
                  </a:lnTo>
                  <a:close/>
                  <a:moveTo>
                    <a:pt x="1001168" y="880921"/>
                  </a:moveTo>
                  <a:lnTo>
                    <a:pt x="973688" y="1033723"/>
                  </a:lnTo>
                  <a:lnTo>
                    <a:pt x="969233" y="1077033"/>
                  </a:lnTo>
                  <a:lnTo>
                    <a:pt x="1071048" y="1015472"/>
                  </a:lnTo>
                  <a:lnTo>
                    <a:pt x="1186470" y="954907"/>
                  </a:lnTo>
                  <a:lnTo>
                    <a:pt x="1146299" y="936065"/>
                  </a:lnTo>
                  <a:close/>
                  <a:moveTo>
                    <a:pt x="2296662" y="783036"/>
                  </a:moveTo>
                  <a:cubicBezTo>
                    <a:pt x="2224233" y="781291"/>
                    <a:pt x="2139574" y="790423"/>
                    <a:pt x="2045808" y="809787"/>
                  </a:cubicBezTo>
                  <a:lnTo>
                    <a:pt x="1933945" y="839155"/>
                  </a:lnTo>
                  <a:lnTo>
                    <a:pt x="1956628" y="949742"/>
                  </a:lnTo>
                  <a:lnTo>
                    <a:pt x="1989111" y="1210925"/>
                  </a:lnTo>
                  <a:lnTo>
                    <a:pt x="2085387" y="1283163"/>
                  </a:lnTo>
                  <a:cubicBezTo>
                    <a:pt x="2148132" y="1332368"/>
                    <a:pt x="2207286" y="1382289"/>
                    <a:pt x="2262485" y="1432446"/>
                  </a:cubicBezTo>
                  <a:lnTo>
                    <a:pt x="2273353" y="1443125"/>
                  </a:lnTo>
                  <a:lnTo>
                    <a:pt x="2291537" y="1425616"/>
                  </a:lnTo>
                  <a:cubicBezTo>
                    <a:pt x="2508615" y="1206306"/>
                    <a:pt x="2611333" y="1004776"/>
                    <a:pt x="2542406" y="885391"/>
                  </a:cubicBezTo>
                  <a:cubicBezTo>
                    <a:pt x="2504113" y="819067"/>
                    <a:pt x="2417375" y="785944"/>
                    <a:pt x="2296662" y="783036"/>
                  </a:cubicBezTo>
                  <a:close/>
                  <a:moveTo>
                    <a:pt x="482072" y="767202"/>
                  </a:moveTo>
                  <a:cubicBezTo>
                    <a:pt x="361326" y="768003"/>
                    <a:pt x="274023" y="799606"/>
                    <a:pt x="234579" y="865253"/>
                  </a:cubicBezTo>
                  <a:cubicBezTo>
                    <a:pt x="163579" y="983417"/>
                    <a:pt x="262764" y="1186709"/>
                    <a:pt x="475981" y="1409774"/>
                  </a:cubicBezTo>
                  <a:lnTo>
                    <a:pt x="494126" y="1427453"/>
                  </a:lnTo>
                  <a:lnTo>
                    <a:pt x="571333" y="1360517"/>
                  </a:lnTo>
                  <a:cubicBezTo>
                    <a:pt x="607672" y="1330436"/>
                    <a:pt x="645452" y="1300540"/>
                    <a:pt x="684587" y="1270938"/>
                  </a:cubicBezTo>
                  <a:lnTo>
                    <a:pt x="776848" y="1204197"/>
                  </a:lnTo>
                  <a:lnTo>
                    <a:pt x="808495" y="949742"/>
                  </a:lnTo>
                  <a:lnTo>
                    <a:pt x="835139" y="827220"/>
                  </a:lnTo>
                  <a:lnTo>
                    <a:pt x="732420" y="798327"/>
                  </a:lnTo>
                  <a:cubicBezTo>
                    <a:pt x="639007" y="777329"/>
                    <a:pt x="554520" y="766721"/>
                    <a:pt x="482072" y="767202"/>
                  </a:cubicBezTo>
                  <a:close/>
                  <a:moveTo>
                    <a:pt x="1382560" y="215755"/>
                  </a:moveTo>
                  <a:cubicBezTo>
                    <a:pt x="1244707" y="215755"/>
                    <a:pt x="1121535" y="405476"/>
                    <a:pt x="1040146" y="703126"/>
                  </a:cubicBezTo>
                  <a:lnTo>
                    <a:pt x="1038397" y="710184"/>
                  </a:lnTo>
                  <a:lnTo>
                    <a:pt x="1159394" y="751212"/>
                  </a:lnTo>
                  <a:lnTo>
                    <a:pt x="1388689" y="852872"/>
                  </a:lnTo>
                  <a:lnTo>
                    <a:pt x="1619722" y="755229"/>
                  </a:lnTo>
                  <a:lnTo>
                    <a:pt x="1729016" y="720284"/>
                  </a:lnTo>
                  <a:lnTo>
                    <a:pt x="1724974" y="703126"/>
                  </a:lnTo>
                  <a:cubicBezTo>
                    <a:pt x="1643585" y="405476"/>
                    <a:pt x="1520414" y="215755"/>
                    <a:pt x="1382560" y="215755"/>
                  </a:cubicBezTo>
                  <a:close/>
                  <a:moveTo>
                    <a:pt x="1382561" y="0"/>
                  </a:moveTo>
                  <a:cubicBezTo>
                    <a:pt x="1576111" y="0"/>
                    <a:pt x="1749046" y="220285"/>
                    <a:pt x="1863319" y="565886"/>
                  </a:cubicBezTo>
                  <a:lnTo>
                    <a:pt x="1892754" y="669221"/>
                  </a:lnTo>
                  <a:lnTo>
                    <a:pt x="1998805" y="644109"/>
                  </a:lnTo>
                  <a:cubicBezTo>
                    <a:pt x="2355240" y="570272"/>
                    <a:pt x="2632481" y="609896"/>
                    <a:pt x="2729256" y="777515"/>
                  </a:cubicBezTo>
                  <a:cubicBezTo>
                    <a:pt x="2826030" y="945133"/>
                    <a:pt x="2721726" y="1205043"/>
                    <a:pt x="2479563" y="1476806"/>
                  </a:cubicBezTo>
                  <a:lnTo>
                    <a:pt x="2396868" y="1564493"/>
                  </a:lnTo>
                  <a:lnTo>
                    <a:pt x="2415853" y="1583149"/>
                  </a:lnTo>
                  <a:cubicBezTo>
                    <a:pt x="2697403" y="1884053"/>
                    <a:pt x="2823474" y="2176199"/>
                    <a:pt x="2715481" y="2355928"/>
                  </a:cubicBezTo>
                  <a:cubicBezTo>
                    <a:pt x="2615796" y="2521833"/>
                    <a:pt x="2337906" y="2556612"/>
                    <a:pt x="1982813" y="2476565"/>
                  </a:cubicBezTo>
                  <a:lnTo>
                    <a:pt x="1890625" y="2453030"/>
                  </a:lnTo>
                  <a:lnTo>
                    <a:pt x="1863319" y="2544172"/>
                  </a:lnTo>
                  <a:cubicBezTo>
                    <a:pt x="1749047" y="2889773"/>
                    <a:pt x="1576111" y="3110058"/>
                    <a:pt x="1382561" y="3110058"/>
                  </a:cubicBezTo>
                  <a:cubicBezTo>
                    <a:pt x="1189012" y="3110058"/>
                    <a:pt x="1016076" y="2889773"/>
                    <a:pt x="901803" y="2544172"/>
                  </a:cubicBezTo>
                  <a:lnTo>
                    <a:pt x="872368" y="2440837"/>
                  </a:lnTo>
                  <a:lnTo>
                    <a:pt x="766317" y="2465949"/>
                  </a:lnTo>
                  <a:cubicBezTo>
                    <a:pt x="409882" y="2539787"/>
                    <a:pt x="132641" y="2500163"/>
                    <a:pt x="35866" y="2332544"/>
                  </a:cubicBezTo>
                  <a:cubicBezTo>
                    <a:pt x="-60908" y="2164925"/>
                    <a:pt x="43396" y="1905015"/>
                    <a:pt x="285559" y="1633252"/>
                  </a:cubicBezTo>
                  <a:lnTo>
                    <a:pt x="368254" y="1545565"/>
                  </a:lnTo>
                  <a:lnTo>
                    <a:pt x="349269" y="1526910"/>
                  </a:lnTo>
                  <a:cubicBezTo>
                    <a:pt x="67719" y="1226005"/>
                    <a:pt x="-58351" y="933860"/>
                    <a:pt x="49641" y="754130"/>
                  </a:cubicBezTo>
                  <a:cubicBezTo>
                    <a:pt x="149326" y="588226"/>
                    <a:pt x="427216" y="553446"/>
                    <a:pt x="782309" y="633493"/>
                  </a:cubicBezTo>
                  <a:lnTo>
                    <a:pt x="874497" y="657029"/>
                  </a:lnTo>
                  <a:lnTo>
                    <a:pt x="901803" y="565886"/>
                  </a:lnTo>
                  <a:cubicBezTo>
                    <a:pt x="1016076" y="220285"/>
                    <a:pt x="1189012" y="0"/>
                    <a:pt x="138256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ko-KR"/>
            </a:p>
          </p:txBody>
        </p:sp>
        <p:sp>
          <p:nvSpPr>
            <p:cNvPr id="1048704" name="Rounded Rectangle 1"/>
            <p:cNvSpPr>
              <a:spLocks noChangeAspect="1"/>
            </p:cNvSpPr>
            <p:nvPr/>
          </p:nvSpPr>
          <p:spPr>
            <a:xfrm>
              <a:off x="7496004" y="3682990"/>
              <a:ext cx="320490" cy="269438"/>
            </a:xfrm>
            <a:custGeom>
              <a:avLst/>
              <a:ahLst/>
              <a:rect l="l" t="t" r="r" b="b"/>
              <a:pathLst>
                <a:path w="3985089" h="3350285">
                  <a:moveTo>
                    <a:pt x="1489879" y="1687056"/>
                  </a:moveTo>
                  <a:cubicBezTo>
                    <a:pt x="1413602" y="1687056"/>
                    <a:pt x="1351768" y="1748890"/>
                    <a:pt x="1351768" y="1825167"/>
                  </a:cubicBezTo>
                  <a:lnTo>
                    <a:pt x="1351768" y="1828965"/>
                  </a:lnTo>
                  <a:cubicBezTo>
                    <a:pt x="1351768" y="1905242"/>
                    <a:pt x="1413602" y="1967076"/>
                    <a:pt x="1489879" y="1967076"/>
                  </a:cubicBezTo>
                  <a:lnTo>
                    <a:pt x="1717713" y="1967076"/>
                  </a:lnTo>
                  <a:cubicBezTo>
                    <a:pt x="1793990" y="1967076"/>
                    <a:pt x="1855824" y="1905242"/>
                    <a:pt x="1855824" y="1828965"/>
                  </a:cubicBezTo>
                  <a:lnTo>
                    <a:pt x="1855824" y="1825167"/>
                  </a:lnTo>
                  <a:cubicBezTo>
                    <a:pt x="1855824" y="1748890"/>
                    <a:pt x="1793990" y="1687056"/>
                    <a:pt x="1717713" y="1687056"/>
                  </a:cubicBezTo>
                  <a:close/>
                  <a:moveTo>
                    <a:pt x="2281462" y="1675141"/>
                  </a:moveTo>
                  <a:cubicBezTo>
                    <a:pt x="2205185" y="1675141"/>
                    <a:pt x="2143351" y="1736975"/>
                    <a:pt x="2143351" y="1813252"/>
                  </a:cubicBezTo>
                  <a:lnTo>
                    <a:pt x="2143351" y="1817050"/>
                  </a:lnTo>
                  <a:cubicBezTo>
                    <a:pt x="2143351" y="1893327"/>
                    <a:pt x="2205185" y="1955161"/>
                    <a:pt x="2281462" y="1955161"/>
                  </a:cubicBezTo>
                  <a:lnTo>
                    <a:pt x="2509296" y="1955161"/>
                  </a:lnTo>
                  <a:cubicBezTo>
                    <a:pt x="2585573" y="1955161"/>
                    <a:pt x="2647407" y="1893327"/>
                    <a:pt x="2647407" y="1817050"/>
                  </a:cubicBezTo>
                  <a:lnTo>
                    <a:pt x="2647407" y="1813252"/>
                  </a:lnTo>
                  <a:cubicBezTo>
                    <a:pt x="2647407" y="1736975"/>
                    <a:pt x="2585573" y="1675141"/>
                    <a:pt x="2509296" y="1675141"/>
                  </a:cubicBezTo>
                  <a:close/>
                  <a:moveTo>
                    <a:pt x="2837535" y="1159396"/>
                  </a:moveTo>
                  <a:cubicBezTo>
                    <a:pt x="2731595" y="1159396"/>
                    <a:pt x="2645713" y="1245278"/>
                    <a:pt x="2645713" y="1351218"/>
                  </a:cubicBezTo>
                  <a:cubicBezTo>
                    <a:pt x="2645713" y="1457158"/>
                    <a:pt x="2731595" y="1543040"/>
                    <a:pt x="2837535" y="1543040"/>
                  </a:cubicBezTo>
                  <a:cubicBezTo>
                    <a:pt x="2943475" y="1543040"/>
                    <a:pt x="3029357" y="1457158"/>
                    <a:pt x="3029357" y="1351218"/>
                  </a:cubicBezTo>
                  <a:cubicBezTo>
                    <a:pt x="3029357" y="1245278"/>
                    <a:pt x="2943475" y="1159396"/>
                    <a:pt x="2837535" y="1159396"/>
                  </a:cubicBezTo>
                  <a:close/>
                  <a:moveTo>
                    <a:pt x="3235655" y="750352"/>
                  </a:moveTo>
                  <a:cubicBezTo>
                    <a:pt x="3129715" y="750352"/>
                    <a:pt x="3043833" y="836234"/>
                    <a:pt x="3043833" y="942174"/>
                  </a:cubicBezTo>
                  <a:cubicBezTo>
                    <a:pt x="3043833" y="1048114"/>
                    <a:pt x="3129715" y="1133996"/>
                    <a:pt x="3235655" y="1133996"/>
                  </a:cubicBezTo>
                  <a:cubicBezTo>
                    <a:pt x="3341595" y="1133996"/>
                    <a:pt x="3427477" y="1048114"/>
                    <a:pt x="3427477" y="942174"/>
                  </a:cubicBezTo>
                  <a:cubicBezTo>
                    <a:pt x="3427477" y="836234"/>
                    <a:pt x="3341595" y="750352"/>
                    <a:pt x="3235655" y="750352"/>
                  </a:cubicBezTo>
                  <a:close/>
                  <a:moveTo>
                    <a:pt x="2455585" y="750352"/>
                  </a:moveTo>
                  <a:cubicBezTo>
                    <a:pt x="2349645" y="750352"/>
                    <a:pt x="2263763" y="836234"/>
                    <a:pt x="2263763" y="942174"/>
                  </a:cubicBezTo>
                  <a:cubicBezTo>
                    <a:pt x="2263763" y="1048114"/>
                    <a:pt x="2349645" y="1133996"/>
                    <a:pt x="2455585" y="1133996"/>
                  </a:cubicBezTo>
                  <a:cubicBezTo>
                    <a:pt x="2561525" y="1133996"/>
                    <a:pt x="2647407" y="1048114"/>
                    <a:pt x="2647407" y="942174"/>
                  </a:cubicBezTo>
                  <a:cubicBezTo>
                    <a:pt x="2647407" y="836234"/>
                    <a:pt x="2561525" y="750352"/>
                    <a:pt x="2455585" y="750352"/>
                  </a:cubicBezTo>
                  <a:close/>
                  <a:moveTo>
                    <a:pt x="941776" y="640989"/>
                  </a:moveTo>
                  <a:lnTo>
                    <a:pt x="1181794" y="640989"/>
                  </a:lnTo>
                  <a:lnTo>
                    <a:pt x="1181794" y="881020"/>
                  </a:lnTo>
                  <a:lnTo>
                    <a:pt x="1421825" y="881020"/>
                  </a:lnTo>
                  <a:lnTo>
                    <a:pt x="1421825" y="1121038"/>
                  </a:lnTo>
                  <a:lnTo>
                    <a:pt x="1181794" y="1121038"/>
                  </a:lnTo>
                  <a:lnTo>
                    <a:pt x="1181794" y="1361069"/>
                  </a:lnTo>
                  <a:lnTo>
                    <a:pt x="941776" y="1361069"/>
                  </a:lnTo>
                  <a:lnTo>
                    <a:pt x="941776" y="1121038"/>
                  </a:lnTo>
                  <a:lnTo>
                    <a:pt x="701745" y="1121038"/>
                  </a:lnTo>
                  <a:lnTo>
                    <a:pt x="701745" y="881020"/>
                  </a:lnTo>
                  <a:lnTo>
                    <a:pt x="941776" y="881020"/>
                  </a:lnTo>
                  <a:close/>
                  <a:moveTo>
                    <a:pt x="1061785" y="459017"/>
                  </a:moveTo>
                  <a:cubicBezTo>
                    <a:pt x="762440" y="459017"/>
                    <a:pt x="519773" y="701684"/>
                    <a:pt x="519773" y="1001029"/>
                  </a:cubicBezTo>
                  <a:cubicBezTo>
                    <a:pt x="519773" y="1300374"/>
                    <a:pt x="762440" y="1543041"/>
                    <a:pt x="1061785" y="1543041"/>
                  </a:cubicBezTo>
                  <a:cubicBezTo>
                    <a:pt x="1361130" y="1543041"/>
                    <a:pt x="1603797" y="1300374"/>
                    <a:pt x="1603797" y="1001029"/>
                  </a:cubicBezTo>
                  <a:cubicBezTo>
                    <a:pt x="1603797" y="701684"/>
                    <a:pt x="1361130" y="459017"/>
                    <a:pt x="1061785" y="459017"/>
                  </a:cubicBezTo>
                  <a:close/>
                  <a:moveTo>
                    <a:pt x="2837535" y="359296"/>
                  </a:moveTo>
                  <a:cubicBezTo>
                    <a:pt x="2731595" y="359296"/>
                    <a:pt x="2645713" y="445178"/>
                    <a:pt x="2645713" y="551118"/>
                  </a:cubicBezTo>
                  <a:cubicBezTo>
                    <a:pt x="2645713" y="657058"/>
                    <a:pt x="2731595" y="742940"/>
                    <a:pt x="2837535" y="742940"/>
                  </a:cubicBezTo>
                  <a:cubicBezTo>
                    <a:pt x="2943475" y="742940"/>
                    <a:pt x="3029357" y="657058"/>
                    <a:pt x="3029357" y="551118"/>
                  </a:cubicBezTo>
                  <a:cubicBezTo>
                    <a:pt x="3029357" y="445178"/>
                    <a:pt x="2943475" y="359296"/>
                    <a:pt x="2837535" y="359296"/>
                  </a:cubicBezTo>
                  <a:close/>
                  <a:moveTo>
                    <a:pt x="927799" y="0"/>
                  </a:moveTo>
                  <a:lnTo>
                    <a:pt x="2978398" y="0"/>
                  </a:lnTo>
                  <a:cubicBezTo>
                    <a:pt x="3447374" y="0"/>
                    <a:pt x="3902811" y="418280"/>
                    <a:pt x="3926614" y="887256"/>
                  </a:cubicBezTo>
                  <a:cubicBezTo>
                    <a:pt x="4011721" y="1784310"/>
                    <a:pt x="4065643" y="3326870"/>
                    <a:pt x="3630620" y="3349891"/>
                  </a:cubicBezTo>
                  <a:cubicBezTo>
                    <a:pt x="3101375" y="3362701"/>
                    <a:pt x="2778421" y="2566209"/>
                    <a:pt x="2352321" y="2174369"/>
                  </a:cubicBezTo>
                  <a:lnTo>
                    <a:pt x="1572952" y="2174369"/>
                  </a:lnTo>
                  <a:cubicBezTo>
                    <a:pt x="1161652" y="2566210"/>
                    <a:pt x="901104" y="3370635"/>
                    <a:pt x="339051" y="3349892"/>
                  </a:cubicBezTo>
                  <a:cubicBezTo>
                    <a:pt x="-171518" y="3349299"/>
                    <a:pt x="45251" y="1463012"/>
                    <a:pt x="48163" y="849156"/>
                  </a:cubicBezTo>
                  <a:cubicBezTo>
                    <a:pt x="48163" y="380180"/>
                    <a:pt x="458823" y="0"/>
                    <a:pt x="927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05" name="Oval 2"/>
            <p:cNvSpPr>
              <a:spLocks noChangeAspect="1"/>
            </p:cNvSpPr>
            <p:nvPr/>
          </p:nvSpPr>
          <p:spPr>
            <a:xfrm>
              <a:off x="7501595" y="3961380"/>
              <a:ext cx="348693" cy="269437"/>
            </a:xfrm>
            <a:custGeom>
              <a:avLst/>
              <a:ahLst/>
              <a:rect l="l" t="t" r="r" b="b"/>
              <a:pathLst>
                <a:path w="3949160" h="3051548">
                  <a:moveTo>
                    <a:pt x="2339911" y="638678"/>
                  </a:moveTo>
                  <a:cubicBezTo>
                    <a:pt x="3228675" y="638678"/>
                    <a:pt x="3949160" y="1138384"/>
                    <a:pt x="3949160" y="1754802"/>
                  </a:cubicBezTo>
                  <a:cubicBezTo>
                    <a:pt x="3949160" y="2075792"/>
                    <a:pt x="3753790" y="2365135"/>
                    <a:pt x="3440317" y="2567662"/>
                  </a:cubicBezTo>
                  <a:lnTo>
                    <a:pt x="3655878" y="3051548"/>
                  </a:lnTo>
                  <a:lnTo>
                    <a:pt x="2882697" y="2804439"/>
                  </a:lnTo>
                  <a:cubicBezTo>
                    <a:pt x="2713357" y="2847946"/>
                    <a:pt x="2530504" y="2870926"/>
                    <a:pt x="2339911" y="2870926"/>
                  </a:cubicBezTo>
                  <a:cubicBezTo>
                    <a:pt x="1451147" y="2870926"/>
                    <a:pt x="730662" y="2371220"/>
                    <a:pt x="730662" y="1754802"/>
                  </a:cubicBezTo>
                  <a:cubicBezTo>
                    <a:pt x="730662" y="1138384"/>
                    <a:pt x="1451147" y="638678"/>
                    <a:pt x="2339911" y="638678"/>
                  </a:cubicBezTo>
                  <a:close/>
                  <a:moveTo>
                    <a:pt x="1609249" y="0"/>
                  </a:moveTo>
                  <a:cubicBezTo>
                    <a:pt x="2214487" y="0"/>
                    <a:pt x="2741687" y="231736"/>
                    <a:pt x="3015976" y="574644"/>
                  </a:cubicBezTo>
                  <a:cubicBezTo>
                    <a:pt x="2789246" y="488504"/>
                    <a:pt x="2533611" y="440957"/>
                    <a:pt x="2263344" y="440957"/>
                  </a:cubicBezTo>
                  <a:cubicBezTo>
                    <a:pt x="1318096" y="440957"/>
                    <a:pt x="551821" y="1022559"/>
                    <a:pt x="551821" y="1740001"/>
                  </a:cubicBezTo>
                  <a:cubicBezTo>
                    <a:pt x="551821" y="1819940"/>
                    <a:pt x="561334" y="1898193"/>
                    <a:pt x="580963" y="1973803"/>
                  </a:cubicBezTo>
                  <a:cubicBezTo>
                    <a:pt x="578579" y="1972737"/>
                    <a:pt x="677277" y="2155498"/>
                    <a:pt x="675039" y="2154187"/>
                  </a:cubicBezTo>
                  <a:lnTo>
                    <a:pt x="502119" y="2089690"/>
                  </a:lnTo>
                  <a:lnTo>
                    <a:pt x="213774" y="2502637"/>
                  </a:lnTo>
                  <a:cubicBezTo>
                    <a:pt x="162937" y="2145510"/>
                    <a:pt x="82414" y="1758692"/>
                    <a:pt x="31577" y="1383752"/>
                  </a:cubicBezTo>
                  <a:cubicBezTo>
                    <a:pt x="6733" y="1307252"/>
                    <a:pt x="0" y="1197870"/>
                    <a:pt x="0" y="1116124"/>
                  </a:cubicBezTo>
                  <a:cubicBezTo>
                    <a:pt x="0" y="499706"/>
                    <a:pt x="720485" y="0"/>
                    <a:pt x="1609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06" name="Block Arc 5"/>
            <p:cNvSpPr>
              <a:spLocks noChangeAspect="1"/>
            </p:cNvSpPr>
            <p:nvPr/>
          </p:nvSpPr>
          <p:spPr>
            <a:xfrm rot="10800000">
              <a:off x="7556822" y="3332187"/>
              <a:ext cx="299221" cy="322665"/>
            </a:xfrm>
            <a:custGeom>
              <a:avLst/>
              <a:ahLst/>
              <a:rect l="l" t="t" r="r" b="b"/>
              <a:pathLst>
                <a:path w="3672275" h="3963955">
                  <a:moveTo>
                    <a:pt x="984766" y="3417555"/>
                  </a:moveTo>
                  <a:cubicBezTo>
                    <a:pt x="932254" y="3417555"/>
                    <a:pt x="882982" y="3403623"/>
                    <a:pt x="841068" y="3378104"/>
                  </a:cubicBezTo>
                  <a:lnTo>
                    <a:pt x="840676" y="3378710"/>
                  </a:lnTo>
                  <a:lnTo>
                    <a:pt x="835545" y="3375094"/>
                  </a:lnTo>
                  <a:cubicBezTo>
                    <a:pt x="823791" y="3369308"/>
                    <a:pt x="813094" y="3361844"/>
                    <a:pt x="803763" y="3352697"/>
                  </a:cubicBezTo>
                  <a:cubicBezTo>
                    <a:pt x="147868" y="2908007"/>
                    <a:pt x="-148746" y="2089941"/>
                    <a:pt x="72539" y="1325492"/>
                  </a:cubicBezTo>
                  <a:cubicBezTo>
                    <a:pt x="298018" y="546553"/>
                    <a:pt x="1007805" y="7791"/>
                    <a:pt x="1818686" y="83"/>
                  </a:cubicBezTo>
                  <a:cubicBezTo>
                    <a:pt x="2629567" y="-7624"/>
                    <a:pt x="3349467" y="517549"/>
                    <a:pt x="3589711" y="1292061"/>
                  </a:cubicBezTo>
                  <a:cubicBezTo>
                    <a:pt x="3828334" y="2061344"/>
                    <a:pt x="3537615" y="2895621"/>
                    <a:pt x="2873980" y="3349798"/>
                  </a:cubicBezTo>
                  <a:cubicBezTo>
                    <a:pt x="2824845" y="3391084"/>
                    <a:pt x="2761401" y="3415171"/>
                    <a:pt x="2692355" y="3415171"/>
                  </a:cubicBezTo>
                  <a:cubicBezTo>
                    <a:pt x="2531252" y="3415171"/>
                    <a:pt x="2400652" y="3284038"/>
                    <a:pt x="2400652" y="3122277"/>
                  </a:cubicBezTo>
                  <a:cubicBezTo>
                    <a:pt x="2400652" y="3018609"/>
                    <a:pt x="2454292" y="2927520"/>
                    <a:pt x="2535552" y="2875976"/>
                  </a:cubicBezTo>
                  <a:lnTo>
                    <a:pt x="2534959" y="2875094"/>
                  </a:lnTo>
                  <a:cubicBezTo>
                    <a:pt x="2993902" y="2566441"/>
                    <a:pt x="3196002" y="1993261"/>
                    <a:pt x="3032146" y="1465012"/>
                  </a:cubicBezTo>
                  <a:cubicBezTo>
                    <a:pt x="2868290" y="936764"/>
                    <a:pt x="2377289" y="578575"/>
                    <a:pt x="1824236" y="583831"/>
                  </a:cubicBezTo>
                  <a:cubicBezTo>
                    <a:pt x="1271183" y="589088"/>
                    <a:pt x="787080" y="956545"/>
                    <a:pt x="633294" y="1487812"/>
                  </a:cubicBezTo>
                  <a:cubicBezTo>
                    <a:pt x="479508" y="2019079"/>
                    <a:pt x="692467" y="2588315"/>
                    <a:pt x="1157194" y="2888188"/>
                  </a:cubicBezTo>
                  <a:lnTo>
                    <a:pt x="1156634" y="2889057"/>
                  </a:lnTo>
                  <a:cubicBezTo>
                    <a:pt x="1229500" y="2941659"/>
                    <a:pt x="1276469" y="3027652"/>
                    <a:pt x="1276469" y="3124661"/>
                  </a:cubicBezTo>
                  <a:cubicBezTo>
                    <a:pt x="1276469" y="3286422"/>
                    <a:pt x="1145869" y="3417555"/>
                    <a:pt x="984766" y="3417555"/>
                  </a:cubicBezTo>
                  <a:close/>
                  <a:moveTo>
                    <a:pt x="1836138" y="3963955"/>
                  </a:moveTo>
                  <a:cubicBezTo>
                    <a:pt x="1677062" y="3963955"/>
                    <a:pt x="1548106" y="3834999"/>
                    <a:pt x="1548106" y="3675923"/>
                  </a:cubicBezTo>
                  <a:lnTo>
                    <a:pt x="1548106" y="1958036"/>
                  </a:lnTo>
                  <a:cubicBezTo>
                    <a:pt x="1548106" y="1798960"/>
                    <a:pt x="1677062" y="1670004"/>
                    <a:pt x="1836138" y="1670004"/>
                  </a:cubicBezTo>
                  <a:cubicBezTo>
                    <a:pt x="1995214" y="1670004"/>
                    <a:pt x="2124170" y="1798960"/>
                    <a:pt x="2124170" y="1958036"/>
                  </a:cubicBezTo>
                  <a:lnTo>
                    <a:pt x="2124170" y="3675923"/>
                  </a:lnTo>
                  <a:cubicBezTo>
                    <a:pt x="2124170" y="3834999"/>
                    <a:pt x="1995214" y="3963955"/>
                    <a:pt x="1836138" y="39639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07" name="Rounded Rectangle 9"/>
            <p:cNvSpPr>
              <a:spLocks noChangeAspect="1"/>
            </p:cNvSpPr>
            <p:nvPr/>
          </p:nvSpPr>
          <p:spPr>
            <a:xfrm>
              <a:off x="8516432" y="2099615"/>
              <a:ext cx="296548" cy="296548"/>
            </a:xfrm>
            <a:custGeom>
              <a:avLst/>
              <a:ahLst/>
              <a:rect l="l" t="t" r="r" b="b"/>
              <a:pathLst>
                <a:path w="3960440" h="3960000">
                  <a:moveTo>
                    <a:pt x="1588743" y="1414211"/>
                  </a:moveTo>
                  <a:cubicBezTo>
                    <a:pt x="1540407" y="1411706"/>
                    <a:pt x="1506842" y="1440258"/>
                    <a:pt x="1506842" y="1478573"/>
                  </a:cubicBezTo>
                  <a:lnTo>
                    <a:pt x="1506842" y="2462752"/>
                  </a:lnTo>
                  <a:cubicBezTo>
                    <a:pt x="1506842" y="2484086"/>
                    <a:pt x="1516471" y="2503171"/>
                    <a:pt x="1532201" y="2515206"/>
                  </a:cubicBezTo>
                  <a:cubicBezTo>
                    <a:pt x="1552351" y="2541621"/>
                    <a:pt x="1589483" y="2548946"/>
                    <a:pt x="1619199" y="2531790"/>
                  </a:cubicBezTo>
                  <a:lnTo>
                    <a:pt x="2471524" y="2039700"/>
                  </a:lnTo>
                  <a:cubicBezTo>
                    <a:pt x="2509339" y="2017643"/>
                    <a:pt x="2509577" y="1945490"/>
                    <a:pt x="2464719" y="1913406"/>
                  </a:cubicBezTo>
                  <a:cubicBezTo>
                    <a:pt x="2315501" y="1808322"/>
                    <a:pt x="1748389" y="1486683"/>
                    <a:pt x="1588743" y="1414211"/>
                  </a:cubicBezTo>
                  <a:close/>
                  <a:moveTo>
                    <a:pt x="1982320" y="904379"/>
                  </a:moveTo>
                  <a:cubicBezTo>
                    <a:pt x="2575020" y="904379"/>
                    <a:pt x="3055498" y="1384857"/>
                    <a:pt x="3055498" y="1977557"/>
                  </a:cubicBezTo>
                  <a:cubicBezTo>
                    <a:pt x="3055498" y="2570257"/>
                    <a:pt x="2575020" y="3050735"/>
                    <a:pt x="1982320" y="3050735"/>
                  </a:cubicBezTo>
                  <a:cubicBezTo>
                    <a:pt x="1389620" y="3050735"/>
                    <a:pt x="909142" y="2570257"/>
                    <a:pt x="909142" y="1977557"/>
                  </a:cubicBezTo>
                  <a:cubicBezTo>
                    <a:pt x="909142" y="1384857"/>
                    <a:pt x="1389620" y="904379"/>
                    <a:pt x="1982320" y="904379"/>
                  </a:cubicBezTo>
                  <a:close/>
                  <a:moveTo>
                    <a:pt x="1982320" y="537397"/>
                  </a:moveTo>
                  <a:cubicBezTo>
                    <a:pt x="1186942" y="537397"/>
                    <a:pt x="542160" y="1182179"/>
                    <a:pt x="542160" y="1977557"/>
                  </a:cubicBezTo>
                  <a:cubicBezTo>
                    <a:pt x="542160" y="2772935"/>
                    <a:pt x="1186942" y="3417717"/>
                    <a:pt x="1982320" y="3417717"/>
                  </a:cubicBezTo>
                  <a:cubicBezTo>
                    <a:pt x="2777698" y="3417717"/>
                    <a:pt x="3422480" y="2772935"/>
                    <a:pt x="3422480" y="1977557"/>
                  </a:cubicBezTo>
                  <a:cubicBezTo>
                    <a:pt x="3422480" y="1182179"/>
                    <a:pt x="2777698" y="537397"/>
                    <a:pt x="1982320" y="537397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08" name="Freeform 20"/>
            <p:cNvSpPr>
              <a:spLocks noChangeAspect="1"/>
            </p:cNvSpPr>
            <p:nvPr/>
          </p:nvSpPr>
          <p:spPr>
            <a:xfrm flipH="1">
              <a:off x="7608791" y="4297323"/>
              <a:ext cx="336694" cy="323742"/>
            </a:xfrm>
            <a:custGeom>
              <a:avLst/>
              <a:ahLst/>
              <a:rect l="l" t="t" r="r" b="b"/>
              <a:pathLst>
                <a:path w="3948393" h="3817544">
                  <a:moveTo>
                    <a:pt x="1888045" y="2370407"/>
                  </a:moveTo>
                  <a:lnTo>
                    <a:pt x="1180379" y="2998560"/>
                  </a:lnTo>
                  <a:lnTo>
                    <a:pt x="695350" y="2712314"/>
                  </a:lnTo>
                  <a:lnTo>
                    <a:pt x="703301" y="3014463"/>
                  </a:lnTo>
                  <a:lnTo>
                    <a:pt x="1888044" y="3817544"/>
                  </a:lnTo>
                  <a:cubicBezTo>
                    <a:pt x="1885393" y="3356368"/>
                    <a:pt x="1874793" y="2911096"/>
                    <a:pt x="1888045" y="2370407"/>
                  </a:cubicBezTo>
                  <a:close/>
                  <a:moveTo>
                    <a:pt x="2059390" y="2370407"/>
                  </a:moveTo>
                  <a:cubicBezTo>
                    <a:pt x="2072642" y="2911096"/>
                    <a:pt x="2062042" y="3356368"/>
                    <a:pt x="2059391" y="3817544"/>
                  </a:cubicBezTo>
                  <a:lnTo>
                    <a:pt x="3244134" y="3014463"/>
                  </a:lnTo>
                  <a:lnTo>
                    <a:pt x="3252085" y="2712314"/>
                  </a:lnTo>
                  <a:lnTo>
                    <a:pt x="2767056" y="2998560"/>
                  </a:lnTo>
                  <a:close/>
                  <a:moveTo>
                    <a:pt x="733907" y="1451867"/>
                  </a:moveTo>
                  <a:lnTo>
                    <a:pt x="0" y="2113471"/>
                  </a:lnTo>
                  <a:lnTo>
                    <a:pt x="1170450" y="2848461"/>
                  </a:lnTo>
                  <a:lnTo>
                    <a:pt x="1919327" y="2170968"/>
                  </a:lnTo>
                  <a:close/>
                  <a:moveTo>
                    <a:pt x="3206900" y="1451867"/>
                  </a:moveTo>
                  <a:lnTo>
                    <a:pt x="2021479" y="2170968"/>
                  </a:lnTo>
                  <a:lnTo>
                    <a:pt x="2770356" y="2848461"/>
                  </a:lnTo>
                  <a:lnTo>
                    <a:pt x="3940806" y="2113471"/>
                  </a:lnTo>
                  <a:close/>
                  <a:moveTo>
                    <a:pt x="1195981" y="0"/>
                  </a:moveTo>
                  <a:lnTo>
                    <a:pt x="10560" y="719101"/>
                  </a:lnTo>
                  <a:lnTo>
                    <a:pt x="759438" y="1396594"/>
                  </a:lnTo>
                  <a:lnTo>
                    <a:pt x="1929887" y="661605"/>
                  </a:lnTo>
                  <a:close/>
                  <a:moveTo>
                    <a:pt x="2762973" y="0"/>
                  </a:moveTo>
                  <a:lnTo>
                    <a:pt x="2029067" y="661605"/>
                  </a:lnTo>
                  <a:lnTo>
                    <a:pt x="3199516" y="1396594"/>
                  </a:lnTo>
                  <a:lnTo>
                    <a:pt x="3948393" y="7191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</p:grpSp>
      <p:sp>
        <p:nvSpPr>
          <p:cNvPr id="1048709" name="Donut 93"/>
          <p:cNvSpPr/>
          <p:nvPr/>
        </p:nvSpPr>
        <p:spPr>
          <a:xfrm>
            <a:off x="7350231" y="1734252"/>
            <a:ext cx="4243993" cy="4243993"/>
          </a:xfrm>
          <a:prstGeom prst="donut">
            <a:avLst>
              <a:gd name="adj" fmla="val 14003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sz="2701" lang="ko-KR">
              <a:solidFill>
                <a:schemeClr val="tx1"/>
              </a:solidFill>
            </a:endParaRPr>
          </a:p>
        </p:txBody>
      </p:sp>
      <p:sp>
        <p:nvSpPr>
          <p:cNvPr id="1048710" name="TextBox 31"/>
          <p:cNvSpPr txBox="1"/>
          <p:nvPr/>
        </p:nvSpPr>
        <p:spPr>
          <a:xfrm>
            <a:off x="8705632" y="4148811"/>
            <a:ext cx="1644632" cy="307777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ko-KR" b="1" dirty="0" sz="1400" 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altLang="en-US" b="1" dirty="0" sz="1400" lang="ko-KR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9" name="Group 32"/>
          <p:cNvGrpSpPr/>
          <p:nvPr/>
        </p:nvGrpSpPr>
        <p:grpSpPr>
          <a:xfrm>
            <a:off x="7907899" y="2308624"/>
            <a:ext cx="3597749" cy="4951423"/>
            <a:chOff x="7907899" y="2308624"/>
            <a:chExt cx="3597749" cy="4951423"/>
          </a:xfrm>
        </p:grpSpPr>
        <p:sp>
          <p:nvSpPr>
            <p:cNvPr id="1048711" name="자유형: 도형 96"/>
            <p:cNvSpPr/>
            <p:nvPr/>
          </p:nvSpPr>
          <p:spPr>
            <a:xfrm rot="8348922">
              <a:off x="11198871" y="4958370"/>
              <a:ext cx="306777" cy="2301677"/>
            </a:xfrm>
            <a:custGeom>
              <a:avLst/>
              <a:gdLst>
                <a:gd name="connsiteX0" fmla="*/ 0 w 281140"/>
                <a:gd name="connsiteY0" fmla="*/ 2109328 h 2109330"/>
                <a:gd name="connsiteX1" fmla="*/ 0 w 281140"/>
                <a:gd name="connsiteY1" fmla="*/ 0 h 2109330"/>
                <a:gd name="connsiteX2" fmla="*/ 281140 w 281140"/>
                <a:gd name="connsiteY2" fmla="*/ 243113 h 2109330"/>
                <a:gd name="connsiteX3" fmla="*/ 281140 w 281140"/>
                <a:gd name="connsiteY3" fmla="*/ 2109330 h 210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140" h="2109330">
                  <a:moveTo>
                    <a:pt x="0" y="2109328"/>
                  </a:moveTo>
                  <a:lnTo>
                    <a:pt x="0" y="0"/>
                  </a:lnTo>
                  <a:lnTo>
                    <a:pt x="281140" y="243113"/>
                  </a:lnTo>
                  <a:lnTo>
                    <a:pt x="281140" y="21093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 wrap="square"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712" name="Donut 4"/>
            <p:cNvSpPr/>
            <p:nvPr/>
          </p:nvSpPr>
          <p:spPr>
            <a:xfrm>
              <a:off x="7907899" y="2308624"/>
              <a:ext cx="3099805" cy="3099806"/>
            </a:xfrm>
            <a:prstGeom prst="donut">
              <a:avLst>
                <a:gd name="adj" fmla="val 366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713" name="Round Same Side Corner Rectangle 5"/>
            <p:cNvSpPr/>
            <p:nvPr/>
          </p:nvSpPr>
          <p:spPr>
            <a:xfrm rot="8399802">
              <a:off x="10257449" y="4979836"/>
              <a:ext cx="498891" cy="307559"/>
            </a:xfrm>
            <a:prstGeom prst="round2SameRect">
              <a:avLst>
                <a:gd name="adj1" fmla="val 31004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2701" lang="ko-KR"/>
            </a:p>
          </p:txBody>
        </p:sp>
      </p:grpSp>
      <p:grpSp>
        <p:nvGrpSpPr>
          <p:cNvPr id="70" name="Group 36"/>
          <p:cNvGrpSpPr/>
          <p:nvPr/>
        </p:nvGrpSpPr>
        <p:grpSpPr>
          <a:xfrm>
            <a:off x="8045579" y="2409380"/>
            <a:ext cx="2811142" cy="2844985"/>
            <a:chOff x="8045579" y="2409380"/>
            <a:chExt cx="2811142" cy="2844985"/>
          </a:xfrm>
        </p:grpSpPr>
        <p:sp>
          <p:nvSpPr>
            <p:cNvPr id="1048714" name="Freeform 43"/>
            <p:cNvSpPr/>
            <p:nvPr/>
          </p:nvSpPr>
          <p:spPr>
            <a:xfrm>
              <a:off x="10509374" y="3444941"/>
              <a:ext cx="343339" cy="343339"/>
            </a:xfrm>
            <a:custGeom>
              <a:avLst/>
              <a:ahLst/>
              <a:rect l="l" t="t" r="r" b="b"/>
              <a:pathLst>
                <a:path w="2376266" h="2700265">
                  <a:moveTo>
                    <a:pt x="1656387" y="1972892"/>
                  </a:moveTo>
                  <a:cubicBezTo>
                    <a:pt x="1611887" y="1973356"/>
                    <a:pt x="1563385" y="2005080"/>
                    <a:pt x="1534629" y="2057337"/>
                  </a:cubicBezTo>
                  <a:cubicBezTo>
                    <a:pt x="1496288" y="2127013"/>
                    <a:pt x="1507568" y="2206808"/>
                    <a:pt x="1559826" y="2235565"/>
                  </a:cubicBezTo>
                  <a:cubicBezTo>
                    <a:pt x="1612084" y="2264320"/>
                    <a:pt x="1685527" y="2231149"/>
                    <a:pt x="1723869" y="2161473"/>
                  </a:cubicBezTo>
                  <a:cubicBezTo>
                    <a:pt x="1762211" y="2091796"/>
                    <a:pt x="1750931" y="2012000"/>
                    <a:pt x="1698673" y="1983245"/>
                  </a:cubicBezTo>
                  <a:cubicBezTo>
                    <a:pt x="1685608" y="1976055"/>
                    <a:pt x="1671220" y="1972736"/>
                    <a:pt x="1656387" y="1972892"/>
                  </a:cubicBezTo>
                  <a:close/>
                  <a:moveTo>
                    <a:pt x="312688" y="1634792"/>
                  </a:moveTo>
                  <a:cubicBezTo>
                    <a:pt x="281116" y="1626772"/>
                    <a:pt x="249981" y="1631172"/>
                    <a:pt x="226763" y="1649891"/>
                  </a:cubicBezTo>
                  <a:cubicBezTo>
                    <a:pt x="180329" y="1687329"/>
                    <a:pt x="183153" y="1767868"/>
                    <a:pt x="233071" y="1829780"/>
                  </a:cubicBezTo>
                  <a:cubicBezTo>
                    <a:pt x="282989" y="1891692"/>
                    <a:pt x="361097" y="1911533"/>
                    <a:pt x="407532" y="1874094"/>
                  </a:cubicBezTo>
                  <a:cubicBezTo>
                    <a:pt x="453966" y="1836657"/>
                    <a:pt x="451142" y="1756118"/>
                    <a:pt x="401224" y="1694205"/>
                  </a:cubicBezTo>
                  <a:cubicBezTo>
                    <a:pt x="376265" y="1663249"/>
                    <a:pt x="344258" y="1642811"/>
                    <a:pt x="312688" y="1634792"/>
                  </a:cubicBezTo>
                  <a:close/>
                  <a:moveTo>
                    <a:pt x="1869299" y="1519920"/>
                  </a:moveTo>
                  <a:cubicBezTo>
                    <a:pt x="1824865" y="1522388"/>
                    <a:pt x="1777842" y="1556264"/>
                    <a:pt x="1751468" y="1609764"/>
                  </a:cubicBezTo>
                  <a:cubicBezTo>
                    <a:pt x="1716305" y="1681096"/>
                    <a:pt x="1731168" y="1760303"/>
                    <a:pt x="1784668" y="1786676"/>
                  </a:cubicBezTo>
                  <a:cubicBezTo>
                    <a:pt x="1838168" y="1813049"/>
                    <a:pt x="1910044" y="1776602"/>
                    <a:pt x="1945208" y="1705269"/>
                  </a:cubicBezTo>
                  <a:cubicBezTo>
                    <a:pt x="1980371" y="1633937"/>
                    <a:pt x="1965508" y="1554730"/>
                    <a:pt x="1912008" y="1528357"/>
                  </a:cubicBezTo>
                  <a:cubicBezTo>
                    <a:pt x="1898633" y="1521764"/>
                    <a:pt x="1884109" y="1519097"/>
                    <a:pt x="1869299" y="1519920"/>
                  </a:cubicBezTo>
                  <a:close/>
                  <a:moveTo>
                    <a:pt x="741251" y="1329992"/>
                  </a:moveTo>
                  <a:cubicBezTo>
                    <a:pt x="709680" y="1321974"/>
                    <a:pt x="678544" y="1326372"/>
                    <a:pt x="655326" y="1345092"/>
                  </a:cubicBezTo>
                  <a:cubicBezTo>
                    <a:pt x="608892" y="1382530"/>
                    <a:pt x="611716" y="1463069"/>
                    <a:pt x="661634" y="1524981"/>
                  </a:cubicBezTo>
                  <a:cubicBezTo>
                    <a:pt x="711552" y="1586893"/>
                    <a:pt x="789660" y="1606734"/>
                    <a:pt x="836094" y="1569294"/>
                  </a:cubicBezTo>
                  <a:cubicBezTo>
                    <a:pt x="882529" y="1531856"/>
                    <a:pt x="879704" y="1451317"/>
                    <a:pt x="829787" y="1389406"/>
                  </a:cubicBezTo>
                  <a:cubicBezTo>
                    <a:pt x="804828" y="1358450"/>
                    <a:pt x="772822" y="1338012"/>
                    <a:pt x="741251" y="1329992"/>
                  </a:cubicBezTo>
                  <a:close/>
                  <a:moveTo>
                    <a:pt x="2079316" y="1065457"/>
                  </a:moveTo>
                  <a:cubicBezTo>
                    <a:pt x="2035146" y="1070876"/>
                    <a:pt x="1990481" y="1107807"/>
                    <a:pt x="1967725" y="1162943"/>
                  </a:cubicBezTo>
                  <a:cubicBezTo>
                    <a:pt x="1937386" y="1236457"/>
                    <a:pt x="1957487" y="1314499"/>
                    <a:pt x="2012623" y="1337253"/>
                  </a:cubicBezTo>
                  <a:cubicBezTo>
                    <a:pt x="2067759" y="1360009"/>
                    <a:pt x="2137051" y="1318860"/>
                    <a:pt x="2167391" y="1245345"/>
                  </a:cubicBezTo>
                  <a:cubicBezTo>
                    <a:pt x="2197730" y="1171831"/>
                    <a:pt x="2177629" y="1093789"/>
                    <a:pt x="2122493" y="1071035"/>
                  </a:cubicBezTo>
                  <a:cubicBezTo>
                    <a:pt x="2108709" y="1065345"/>
                    <a:pt x="2094040" y="1063650"/>
                    <a:pt x="2079316" y="1065457"/>
                  </a:cubicBezTo>
                  <a:close/>
                  <a:moveTo>
                    <a:pt x="0" y="654162"/>
                  </a:moveTo>
                  <a:lnTo>
                    <a:pt x="1082073" y="1244384"/>
                  </a:lnTo>
                  <a:lnTo>
                    <a:pt x="1121421" y="2700265"/>
                  </a:lnTo>
                  <a:lnTo>
                    <a:pt x="4918" y="1923139"/>
                  </a:lnTo>
                  <a:cubicBezTo>
                    <a:pt x="3279" y="1498508"/>
                    <a:pt x="1639" y="1073875"/>
                    <a:pt x="0" y="654162"/>
                  </a:cubicBezTo>
                  <a:close/>
                  <a:moveTo>
                    <a:pt x="2375644" y="688592"/>
                  </a:moveTo>
                  <a:lnTo>
                    <a:pt x="2360889" y="1967406"/>
                  </a:lnTo>
                  <a:lnTo>
                    <a:pt x="1293570" y="2700265"/>
                  </a:lnTo>
                  <a:lnTo>
                    <a:pt x="1249303" y="1239466"/>
                  </a:lnTo>
                  <a:close/>
                  <a:moveTo>
                    <a:pt x="1214923" y="371219"/>
                  </a:moveTo>
                  <a:cubicBezTo>
                    <a:pt x="1197013" y="368793"/>
                    <a:pt x="1177834" y="369067"/>
                    <a:pt x="1158247" y="372480"/>
                  </a:cubicBezTo>
                  <a:cubicBezTo>
                    <a:pt x="1079899" y="386133"/>
                    <a:pt x="1024686" y="444836"/>
                    <a:pt x="1034926" y="503598"/>
                  </a:cubicBezTo>
                  <a:cubicBezTo>
                    <a:pt x="1045165" y="562359"/>
                    <a:pt x="1116980" y="598927"/>
                    <a:pt x="1195328" y="585274"/>
                  </a:cubicBezTo>
                  <a:cubicBezTo>
                    <a:pt x="1273676" y="571621"/>
                    <a:pt x="1328889" y="512918"/>
                    <a:pt x="1318650" y="454156"/>
                  </a:cubicBezTo>
                  <a:cubicBezTo>
                    <a:pt x="1310970" y="410086"/>
                    <a:pt x="1268654" y="378499"/>
                    <a:pt x="1214923" y="371219"/>
                  </a:cubicBezTo>
                  <a:close/>
                  <a:moveTo>
                    <a:pt x="1185985" y="0"/>
                  </a:moveTo>
                  <a:lnTo>
                    <a:pt x="2376266" y="506608"/>
                  </a:lnTo>
                  <a:lnTo>
                    <a:pt x="1161392" y="1101748"/>
                  </a:lnTo>
                  <a:lnTo>
                    <a:pt x="10460" y="4918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715" name="Rectangle 15"/>
            <p:cNvSpPr/>
            <p:nvPr/>
          </p:nvSpPr>
          <p:spPr>
            <a:xfrm>
              <a:off x="8174482" y="4174830"/>
              <a:ext cx="392828" cy="392828"/>
            </a:xfrm>
            <a:custGeom>
              <a:avLst/>
              <a:ahLst/>
              <a:rect l="l" t="t" r="r" b="b"/>
              <a:pathLst>
                <a:path w="4088964" h="4259405">
                  <a:moveTo>
                    <a:pt x="1480605" y="2231940"/>
                  </a:moveTo>
                  <a:lnTo>
                    <a:pt x="1199818" y="2044620"/>
                  </a:lnTo>
                  <a:lnTo>
                    <a:pt x="761621" y="2687221"/>
                  </a:lnTo>
                  <a:cubicBezTo>
                    <a:pt x="501536" y="2652619"/>
                    <a:pt x="265323" y="2467912"/>
                    <a:pt x="39127" y="2272940"/>
                  </a:cubicBezTo>
                  <a:cubicBezTo>
                    <a:pt x="-80639" y="2070133"/>
                    <a:pt x="269496" y="1743507"/>
                    <a:pt x="374515" y="1494038"/>
                  </a:cubicBezTo>
                  <a:lnTo>
                    <a:pt x="93728" y="1306717"/>
                  </a:lnTo>
                  <a:lnTo>
                    <a:pt x="1091841" y="1312633"/>
                  </a:lnTo>
                  <a:close/>
                  <a:moveTo>
                    <a:pt x="2759566" y="226796"/>
                  </a:moveTo>
                  <a:cubicBezTo>
                    <a:pt x="2331051" y="377379"/>
                    <a:pt x="2150002" y="492309"/>
                    <a:pt x="1991062" y="643648"/>
                  </a:cubicBezTo>
                  <a:lnTo>
                    <a:pt x="1463599" y="1446568"/>
                  </a:lnTo>
                  <a:lnTo>
                    <a:pt x="610317" y="909936"/>
                  </a:lnTo>
                  <a:cubicBezTo>
                    <a:pt x="810411" y="627556"/>
                    <a:pt x="1020899" y="239191"/>
                    <a:pt x="1244930" y="61882"/>
                  </a:cubicBezTo>
                  <a:cubicBezTo>
                    <a:pt x="1491876" y="-75367"/>
                    <a:pt x="1697752" y="31605"/>
                    <a:pt x="2759566" y="226796"/>
                  </a:cubicBezTo>
                  <a:close/>
                  <a:moveTo>
                    <a:pt x="1722488" y="3820535"/>
                  </a:moveTo>
                  <a:cubicBezTo>
                    <a:pt x="1376925" y="3801485"/>
                    <a:pt x="936112" y="3830060"/>
                    <a:pt x="666750" y="3734810"/>
                  </a:cubicBezTo>
                  <a:cubicBezTo>
                    <a:pt x="419100" y="3598835"/>
                    <a:pt x="400050" y="3367610"/>
                    <a:pt x="0" y="2364860"/>
                  </a:cubicBezTo>
                  <a:cubicBezTo>
                    <a:pt x="355600" y="2647435"/>
                    <a:pt x="549276" y="2739510"/>
                    <a:pt x="762000" y="2793485"/>
                  </a:cubicBezTo>
                  <a:lnTo>
                    <a:pt x="1722487" y="2812535"/>
                  </a:lnTo>
                  <a:close/>
                  <a:moveTo>
                    <a:pt x="3605396" y="869465"/>
                  </a:moveTo>
                  <a:lnTo>
                    <a:pt x="3069019" y="1711228"/>
                  </a:lnTo>
                  <a:lnTo>
                    <a:pt x="2083849" y="1550906"/>
                  </a:lnTo>
                  <a:lnTo>
                    <a:pt x="2391902" y="1412941"/>
                  </a:lnTo>
                  <a:lnTo>
                    <a:pt x="2081217" y="699900"/>
                  </a:lnTo>
                  <a:cubicBezTo>
                    <a:pt x="2248971" y="498156"/>
                    <a:pt x="2531081" y="396532"/>
                    <a:pt x="2816547" y="308854"/>
                  </a:cubicBezTo>
                  <a:cubicBezTo>
                    <a:pt x="3051986" y="315439"/>
                    <a:pt x="3142075" y="785719"/>
                    <a:pt x="3297344" y="1007430"/>
                  </a:cubicBezTo>
                  <a:close/>
                  <a:moveTo>
                    <a:pt x="3222215" y="3788662"/>
                  </a:moveTo>
                  <a:cubicBezTo>
                    <a:pt x="3089072" y="3954283"/>
                    <a:pt x="2662122" y="3869088"/>
                    <a:pt x="2413930" y="3921936"/>
                  </a:cubicBezTo>
                  <a:lnTo>
                    <a:pt x="2420658" y="4259405"/>
                  </a:lnTo>
                  <a:lnTo>
                    <a:pt x="1855155" y="3436926"/>
                  </a:lnTo>
                  <a:lnTo>
                    <a:pt x="2387428" y="2592563"/>
                  </a:lnTo>
                  <a:lnTo>
                    <a:pt x="2394156" y="2930032"/>
                  </a:lnTo>
                  <a:lnTo>
                    <a:pt x="3171906" y="2922431"/>
                  </a:lnTo>
                  <a:cubicBezTo>
                    <a:pt x="3292132" y="3155642"/>
                    <a:pt x="3275533" y="3455038"/>
                    <a:pt x="3244786" y="3752078"/>
                  </a:cubicBezTo>
                  <a:cubicBezTo>
                    <a:pt x="3238662" y="3765464"/>
                    <a:pt x="3231091" y="3777620"/>
                    <a:pt x="3222215" y="3788662"/>
                  </a:cubicBezTo>
                  <a:close/>
                  <a:moveTo>
                    <a:pt x="3948285" y="2834020"/>
                  </a:moveTo>
                  <a:cubicBezTo>
                    <a:pt x="3833022" y="3018741"/>
                    <a:pt x="3639730" y="3281008"/>
                    <a:pt x="3342579" y="3731662"/>
                  </a:cubicBezTo>
                  <a:cubicBezTo>
                    <a:pt x="3371271" y="3278367"/>
                    <a:pt x="3336159" y="3066813"/>
                    <a:pt x="3258895" y="2861397"/>
                  </a:cubicBezTo>
                  <a:lnTo>
                    <a:pt x="2725671" y="2062291"/>
                  </a:lnTo>
                  <a:lnTo>
                    <a:pt x="3552883" y="1486284"/>
                  </a:lnTo>
                  <a:cubicBezTo>
                    <a:pt x="3734716" y="1780754"/>
                    <a:pt x="4010062" y="2126176"/>
                    <a:pt x="4085819" y="2401657"/>
                  </a:cubicBezTo>
                  <a:cubicBezTo>
                    <a:pt x="4100783" y="2542124"/>
                    <a:pt x="4063549" y="2649298"/>
                    <a:pt x="3948285" y="28340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716" name="Rectangle 1"/>
            <p:cNvSpPr>
              <a:spLocks noChangeAspect="1"/>
            </p:cNvSpPr>
            <p:nvPr/>
          </p:nvSpPr>
          <p:spPr>
            <a:xfrm>
              <a:off x="9225535" y="2409380"/>
              <a:ext cx="393582" cy="392828"/>
            </a:xfrm>
            <a:custGeom>
              <a:avLst/>
              <a:ahLst/>
              <a:rect l="l" t="t" r="r" b="b"/>
              <a:pathLst>
                <a:path w="4020621" h="4012920">
                  <a:moveTo>
                    <a:pt x="780213" y="3724888"/>
                  </a:moveTo>
                  <a:lnTo>
                    <a:pt x="2868445" y="3724888"/>
                  </a:lnTo>
                  <a:lnTo>
                    <a:pt x="2868445" y="4012920"/>
                  </a:lnTo>
                  <a:lnTo>
                    <a:pt x="780213" y="4012920"/>
                  </a:lnTo>
                  <a:close/>
                  <a:moveTo>
                    <a:pt x="4020621" y="2152587"/>
                  </a:moveTo>
                  <a:lnTo>
                    <a:pt x="4020621" y="3448731"/>
                  </a:lnTo>
                  <a:lnTo>
                    <a:pt x="3903908" y="3386593"/>
                  </a:lnTo>
                  <a:lnTo>
                    <a:pt x="3903908" y="2214725"/>
                  </a:lnTo>
                  <a:close/>
                  <a:moveTo>
                    <a:pt x="1582587" y="1544569"/>
                  </a:moveTo>
                  <a:cubicBezTo>
                    <a:pt x="1525677" y="1652847"/>
                    <a:pt x="1434945" y="1739939"/>
                    <a:pt x="1324158" y="1792547"/>
                  </a:cubicBezTo>
                  <a:lnTo>
                    <a:pt x="1790243" y="1792547"/>
                  </a:lnTo>
                  <a:cubicBezTo>
                    <a:pt x="1708293" y="1721838"/>
                    <a:pt x="1638004" y="1638154"/>
                    <a:pt x="1582587" y="1544569"/>
                  </a:cubicBezTo>
                  <a:close/>
                  <a:moveTo>
                    <a:pt x="1238323" y="1312673"/>
                  </a:moveTo>
                  <a:cubicBezTo>
                    <a:pt x="1173622" y="1312673"/>
                    <a:pt x="1121172" y="1365123"/>
                    <a:pt x="1121172" y="1429824"/>
                  </a:cubicBezTo>
                  <a:cubicBezTo>
                    <a:pt x="1121172" y="1494525"/>
                    <a:pt x="1173622" y="1546975"/>
                    <a:pt x="1238323" y="1546975"/>
                  </a:cubicBezTo>
                  <a:cubicBezTo>
                    <a:pt x="1303024" y="1546975"/>
                    <a:pt x="1355474" y="1494525"/>
                    <a:pt x="1355474" y="1429824"/>
                  </a:cubicBezTo>
                  <a:cubicBezTo>
                    <a:pt x="1355474" y="1365123"/>
                    <a:pt x="1303024" y="1312673"/>
                    <a:pt x="1238323" y="1312673"/>
                  </a:cubicBezTo>
                  <a:close/>
                  <a:moveTo>
                    <a:pt x="870057" y="1312673"/>
                  </a:moveTo>
                  <a:cubicBezTo>
                    <a:pt x="805356" y="1312673"/>
                    <a:pt x="752906" y="1365123"/>
                    <a:pt x="752906" y="1429824"/>
                  </a:cubicBezTo>
                  <a:cubicBezTo>
                    <a:pt x="752906" y="1494525"/>
                    <a:pt x="805356" y="1546975"/>
                    <a:pt x="870057" y="1546975"/>
                  </a:cubicBezTo>
                  <a:cubicBezTo>
                    <a:pt x="934758" y="1546975"/>
                    <a:pt x="987208" y="1494525"/>
                    <a:pt x="987208" y="1429824"/>
                  </a:cubicBezTo>
                  <a:cubicBezTo>
                    <a:pt x="987208" y="1365123"/>
                    <a:pt x="934758" y="1312673"/>
                    <a:pt x="870057" y="1312673"/>
                  </a:cubicBezTo>
                  <a:close/>
                  <a:moveTo>
                    <a:pt x="2775838" y="1127627"/>
                  </a:moveTo>
                  <a:cubicBezTo>
                    <a:pt x="2666578" y="1127627"/>
                    <a:pt x="2578006" y="1216199"/>
                    <a:pt x="2578006" y="1325459"/>
                  </a:cubicBezTo>
                  <a:cubicBezTo>
                    <a:pt x="2578006" y="1434719"/>
                    <a:pt x="2666578" y="1523291"/>
                    <a:pt x="2775838" y="1523291"/>
                  </a:cubicBezTo>
                  <a:cubicBezTo>
                    <a:pt x="2885098" y="1523291"/>
                    <a:pt x="2973670" y="1434719"/>
                    <a:pt x="2973670" y="1325459"/>
                  </a:cubicBezTo>
                  <a:cubicBezTo>
                    <a:pt x="2973670" y="1216199"/>
                    <a:pt x="2885098" y="1127627"/>
                    <a:pt x="2775838" y="1127627"/>
                  </a:cubicBezTo>
                  <a:close/>
                  <a:moveTo>
                    <a:pt x="2153949" y="1127627"/>
                  </a:moveTo>
                  <a:cubicBezTo>
                    <a:pt x="2044689" y="1127627"/>
                    <a:pt x="1956117" y="1216199"/>
                    <a:pt x="1956117" y="1325459"/>
                  </a:cubicBezTo>
                  <a:cubicBezTo>
                    <a:pt x="1956117" y="1434719"/>
                    <a:pt x="2044689" y="1523291"/>
                    <a:pt x="2153949" y="1523291"/>
                  </a:cubicBezTo>
                  <a:cubicBezTo>
                    <a:pt x="2263209" y="1523291"/>
                    <a:pt x="2351781" y="1434719"/>
                    <a:pt x="2351781" y="1325459"/>
                  </a:cubicBezTo>
                  <a:cubicBezTo>
                    <a:pt x="2351781" y="1216199"/>
                    <a:pt x="2263209" y="1127627"/>
                    <a:pt x="2153949" y="1127627"/>
                  </a:cubicBezTo>
                  <a:close/>
                  <a:moveTo>
                    <a:pt x="1238323" y="956510"/>
                  </a:moveTo>
                  <a:cubicBezTo>
                    <a:pt x="1173622" y="956510"/>
                    <a:pt x="1121172" y="1008960"/>
                    <a:pt x="1121172" y="1073661"/>
                  </a:cubicBezTo>
                  <a:cubicBezTo>
                    <a:pt x="1121172" y="1138362"/>
                    <a:pt x="1173622" y="1190812"/>
                    <a:pt x="1238323" y="1190812"/>
                  </a:cubicBezTo>
                  <a:cubicBezTo>
                    <a:pt x="1303024" y="1190812"/>
                    <a:pt x="1355474" y="1138362"/>
                    <a:pt x="1355474" y="1073661"/>
                  </a:cubicBezTo>
                  <a:cubicBezTo>
                    <a:pt x="1355474" y="1008960"/>
                    <a:pt x="1303024" y="956510"/>
                    <a:pt x="1238323" y="956510"/>
                  </a:cubicBezTo>
                  <a:close/>
                  <a:moveTo>
                    <a:pt x="870057" y="956510"/>
                  </a:moveTo>
                  <a:cubicBezTo>
                    <a:pt x="805356" y="956510"/>
                    <a:pt x="752906" y="1008960"/>
                    <a:pt x="752906" y="1073661"/>
                  </a:cubicBezTo>
                  <a:cubicBezTo>
                    <a:pt x="752906" y="1138362"/>
                    <a:pt x="805356" y="1190812"/>
                    <a:pt x="870057" y="1190812"/>
                  </a:cubicBezTo>
                  <a:cubicBezTo>
                    <a:pt x="934758" y="1190812"/>
                    <a:pt x="987208" y="1138362"/>
                    <a:pt x="987208" y="1073661"/>
                  </a:cubicBezTo>
                  <a:cubicBezTo>
                    <a:pt x="987208" y="1008960"/>
                    <a:pt x="934758" y="956510"/>
                    <a:pt x="870057" y="956510"/>
                  </a:cubicBezTo>
                  <a:close/>
                  <a:moveTo>
                    <a:pt x="2775838" y="526176"/>
                  </a:moveTo>
                  <a:cubicBezTo>
                    <a:pt x="2666578" y="526176"/>
                    <a:pt x="2578006" y="614748"/>
                    <a:pt x="2578006" y="724008"/>
                  </a:cubicBezTo>
                  <a:cubicBezTo>
                    <a:pt x="2578006" y="833268"/>
                    <a:pt x="2666578" y="921840"/>
                    <a:pt x="2775838" y="921840"/>
                  </a:cubicBezTo>
                  <a:cubicBezTo>
                    <a:pt x="2885098" y="921840"/>
                    <a:pt x="2973670" y="833268"/>
                    <a:pt x="2973670" y="724008"/>
                  </a:cubicBezTo>
                  <a:cubicBezTo>
                    <a:pt x="2973670" y="614748"/>
                    <a:pt x="2885098" y="526176"/>
                    <a:pt x="2775838" y="526176"/>
                  </a:cubicBezTo>
                  <a:close/>
                  <a:moveTo>
                    <a:pt x="2153949" y="526176"/>
                  </a:moveTo>
                  <a:cubicBezTo>
                    <a:pt x="2044689" y="526176"/>
                    <a:pt x="1956117" y="614748"/>
                    <a:pt x="1956117" y="724008"/>
                  </a:cubicBezTo>
                  <a:cubicBezTo>
                    <a:pt x="1956117" y="833268"/>
                    <a:pt x="2044689" y="921840"/>
                    <a:pt x="2153949" y="921840"/>
                  </a:cubicBezTo>
                  <a:cubicBezTo>
                    <a:pt x="2263209" y="921840"/>
                    <a:pt x="2351781" y="833268"/>
                    <a:pt x="2351781" y="724008"/>
                  </a:cubicBezTo>
                  <a:cubicBezTo>
                    <a:pt x="2351781" y="614748"/>
                    <a:pt x="2263209" y="526176"/>
                    <a:pt x="2153949" y="526176"/>
                  </a:cubicBezTo>
                  <a:close/>
                  <a:moveTo>
                    <a:pt x="2464893" y="0"/>
                  </a:moveTo>
                  <a:cubicBezTo>
                    <a:pt x="3030837" y="0"/>
                    <a:pt x="3489626" y="458789"/>
                    <a:pt x="3489626" y="1024733"/>
                  </a:cubicBezTo>
                  <a:cubicBezTo>
                    <a:pt x="3489626" y="1442455"/>
                    <a:pt x="3239684" y="1801800"/>
                    <a:pt x="2880320" y="1959209"/>
                  </a:cubicBezTo>
                  <a:lnTo>
                    <a:pt x="2880320" y="2008571"/>
                  </a:lnTo>
                  <a:lnTo>
                    <a:pt x="3250857" y="2008571"/>
                  </a:lnTo>
                  <a:lnTo>
                    <a:pt x="3250857" y="2359970"/>
                  </a:lnTo>
                  <a:lnTo>
                    <a:pt x="3437294" y="2359970"/>
                  </a:lnTo>
                  <a:lnTo>
                    <a:pt x="3437294" y="2360694"/>
                  </a:lnTo>
                  <a:lnTo>
                    <a:pt x="3852060" y="2233461"/>
                  </a:lnTo>
                  <a:lnTo>
                    <a:pt x="3852060" y="3367858"/>
                  </a:lnTo>
                  <a:lnTo>
                    <a:pt x="3437294" y="3240624"/>
                  </a:lnTo>
                  <a:lnTo>
                    <a:pt x="3437294" y="3241349"/>
                  </a:lnTo>
                  <a:lnTo>
                    <a:pt x="3250857" y="3241349"/>
                  </a:lnTo>
                  <a:lnTo>
                    <a:pt x="3250857" y="3633063"/>
                  </a:lnTo>
                  <a:lnTo>
                    <a:pt x="298529" y="3633063"/>
                  </a:lnTo>
                  <a:lnTo>
                    <a:pt x="298529" y="2431730"/>
                  </a:lnTo>
                  <a:lnTo>
                    <a:pt x="0" y="2008571"/>
                  </a:lnTo>
                  <a:lnTo>
                    <a:pt x="298529" y="2008571"/>
                  </a:lnTo>
                  <a:lnTo>
                    <a:pt x="792088" y="2008571"/>
                  </a:lnTo>
                  <a:lnTo>
                    <a:pt x="792088" y="1796817"/>
                  </a:lnTo>
                  <a:cubicBezTo>
                    <a:pt x="587745" y="1700755"/>
                    <a:pt x="447370" y="1492642"/>
                    <a:pt x="447370" y="1251742"/>
                  </a:cubicBezTo>
                  <a:cubicBezTo>
                    <a:pt x="447370" y="916605"/>
                    <a:pt x="719053" y="644923"/>
                    <a:pt x="1054190" y="644923"/>
                  </a:cubicBezTo>
                  <a:cubicBezTo>
                    <a:pt x="1212753" y="644923"/>
                    <a:pt x="1357112" y="705740"/>
                    <a:pt x="1463939" y="806702"/>
                  </a:cubicBezTo>
                  <a:cubicBezTo>
                    <a:pt x="1563407" y="345444"/>
                    <a:pt x="1973809" y="0"/>
                    <a:pt x="24648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717" name="Trapezoid 11"/>
            <p:cNvSpPr>
              <a:spLocks noChangeAspect="1"/>
            </p:cNvSpPr>
            <p:nvPr/>
          </p:nvSpPr>
          <p:spPr>
            <a:xfrm rot="9900000">
              <a:off x="10073915" y="2714730"/>
              <a:ext cx="351357" cy="423598"/>
            </a:xfrm>
            <a:custGeom>
              <a:avLst/>
              <a:ahLst/>
              <a:rect l="l" t="t" r="r" b="b"/>
              <a:pathLst>
                <a:path w="3370953" h="4064034">
                  <a:moveTo>
                    <a:pt x="307836" y="3226369"/>
                  </a:moveTo>
                  <a:lnTo>
                    <a:pt x="307836" y="2810144"/>
                  </a:lnTo>
                  <a:lnTo>
                    <a:pt x="1258549" y="2810144"/>
                  </a:lnTo>
                  <a:lnTo>
                    <a:pt x="1331954" y="2516524"/>
                  </a:lnTo>
                  <a:lnTo>
                    <a:pt x="1639161" y="2516524"/>
                  </a:lnTo>
                  <a:lnTo>
                    <a:pt x="1806826" y="1890788"/>
                  </a:lnTo>
                  <a:cubicBezTo>
                    <a:pt x="1709407" y="1836984"/>
                    <a:pt x="1651662" y="1730051"/>
                    <a:pt x="1660897" y="1618049"/>
                  </a:cubicBezTo>
                  <a:lnTo>
                    <a:pt x="497736" y="946498"/>
                  </a:lnTo>
                  <a:lnTo>
                    <a:pt x="415801" y="1252284"/>
                  </a:lnTo>
                  <a:cubicBezTo>
                    <a:pt x="388670" y="1353539"/>
                    <a:pt x="284592" y="1413628"/>
                    <a:pt x="183338" y="1386497"/>
                  </a:cubicBezTo>
                  <a:lnTo>
                    <a:pt x="0" y="1337372"/>
                  </a:lnTo>
                  <a:lnTo>
                    <a:pt x="358348" y="0"/>
                  </a:lnTo>
                  <a:lnTo>
                    <a:pt x="541685" y="49125"/>
                  </a:lnTo>
                  <a:cubicBezTo>
                    <a:pt x="642940" y="76256"/>
                    <a:pt x="703029" y="180334"/>
                    <a:pt x="675898" y="281588"/>
                  </a:cubicBezTo>
                  <a:lnTo>
                    <a:pt x="574914" y="658466"/>
                  </a:lnTo>
                  <a:lnTo>
                    <a:pt x="1826395" y="1381009"/>
                  </a:lnTo>
                  <a:cubicBezTo>
                    <a:pt x="1885142" y="1352063"/>
                    <a:pt x="1954182" y="1344264"/>
                    <a:pt x="2022379" y="1362537"/>
                  </a:cubicBezTo>
                  <a:cubicBezTo>
                    <a:pt x="2176035" y="1403709"/>
                    <a:pt x="2267221" y="1561647"/>
                    <a:pt x="2226049" y="1715303"/>
                  </a:cubicBezTo>
                  <a:cubicBezTo>
                    <a:pt x="2207347" y="1785100"/>
                    <a:pt x="2164552" y="1842007"/>
                    <a:pt x="2108323" y="1878457"/>
                  </a:cubicBezTo>
                  <a:lnTo>
                    <a:pt x="1937353" y="2516524"/>
                  </a:lnTo>
                  <a:lnTo>
                    <a:pt x="2236046" y="2516524"/>
                  </a:lnTo>
                  <a:lnTo>
                    <a:pt x="2309451" y="2810144"/>
                  </a:lnTo>
                  <a:lnTo>
                    <a:pt x="2828116" y="2810144"/>
                  </a:lnTo>
                  <a:lnTo>
                    <a:pt x="2828116" y="2930119"/>
                  </a:lnTo>
                  <a:lnTo>
                    <a:pt x="2945247" y="2930119"/>
                  </a:lnTo>
                  <a:lnTo>
                    <a:pt x="3109201" y="2856867"/>
                  </a:lnTo>
                  <a:cubicBezTo>
                    <a:pt x="3112004" y="2849082"/>
                    <a:pt x="3119624" y="2844415"/>
                    <a:pt x="3128335" y="2844415"/>
                  </a:cubicBezTo>
                  <a:lnTo>
                    <a:pt x="3223771" y="2844415"/>
                  </a:lnTo>
                  <a:cubicBezTo>
                    <a:pt x="3236949" y="2844415"/>
                    <a:pt x="3247631" y="2855097"/>
                    <a:pt x="3247631" y="2868275"/>
                  </a:cubicBezTo>
                  <a:lnTo>
                    <a:pt x="3247631" y="3606750"/>
                  </a:lnTo>
                  <a:cubicBezTo>
                    <a:pt x="3247631" y="3619928"/>
                    <a:pt x="3236949" y="3630610"/>
                    <a:pt x="3223771" y="3630610"/>
                  </a:cubicBezTo>
                  <a:lnTo>
                    <a:pt x="3128335" y="3630610"/>
                  </a:lnTo>
                  <a:cubicBezTo>
                    <a:pt x="3120852" y="3630610"/>
                    <a:pt x="3114174" y="3627166"/>
                    <a:pt x="3110472" y="3621230"/>
                  </a:cubicBezTo>
                  <a:lnTo>
                    <a:pt x="3110472" y="3624351"/>
                  </a:lnTo>
                  <a:lnTo>
                    <a:pt x="2954172" y="3554518"/>
                  </a:lnTo>
                  <a:lnTo>
                    <a:pt x="2954172" y="3558788"/>
                  </a:lnTo>
                  <a:lnTo>
                    <a:pt x="2828116" y="3558788"/>
                  </a:lnTo>
                  <a:lnTo>
                    <a:pt x="2828116" y="3630610"/>
                  </a:lnTo>
                  <a:lnTo>
                    <a:pt x="2038337" y="3226369"/>
                  </a:lnTo>
                  <a:close/>
                  <a:moveTo>
                    <a:pt x="77048" y="4064034"/>
                  </a:moveTo>
                  <a:lnTo>
                    <a:pt x="77048" y="3342578"/>
                  </a:lnTo>
                  <a:lnTo>
                    <a:pt x="2050947" y="3342578"/>
                  </a:lnTo>
                  <a:lnTo>
                    <a:pt x="3370953" y="4058524"/>
                  </a:lnTo>
                  <a:lnTo>
                    <a:pt x="3370953" y="406403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718" name="Rectangle 3"/>
            <p:cNvSpPr/>
            <p:nvPr/>
          </p:nvSpPr>
          <p:spPr>
            <a:xfrm rot="3600000">
              <a:off x="8507130" y="4424299"/>
              <a:ext cx="162074" cy="478539"/>
            </a:xfrm>
            <a:custGeom>
              <a:avLst/>
              <a:ahLst/>
              <a:rect l="l" t="t" r="r" b="b"/>
              <a:pathLst>
                <a:path w="1327763" h="3920353">
                  <a:moveTo>
                    <a:pt x="483881" y="2840232"/>
                  </a:moveTo>
                  <a:lnTo>
                    <a:pt x="843881" y="2840232"/>
                  </a:lnTo>
                  <a:lnTo>
                    <a:pt x="843881" y="3920353"/>
                  </a:lnTo>
                  <a:lnTo>
                    <a:pt x="483881" y="3920353"/>
                  </a:lnTo>
                  <a:close/>
                  <a:moveTo>
                    <a:pt x="757697" y="168239"/>
                  </a:moveTo>
                  <a:lnTo>
                    <a:pt x="757697" y="384263"/>
                  </a:lnTo>
                  <a:lnTo>
                    <a:pt x="930062" y="384263"/>
                  </a:lnTo>
                  <a:lnTo>
                    <a:pt x="930062" y="168239"/>
                  </a:lnTo>
                  <a:close/>
                  <a:moveTo>
                    <a:pt x="432932" y="168239"/>
                  </a:moveTo>
                  <a:lnTo>
                    <a:pt x="432932" y="384263"/>
                  </a:lnTo>
                  <a:lnTo>
                    <a:pt x="605297" y="384263"/>
                  </a:lnTo>
                  <a:lnTo>
                    <a:pt x="605297" y="168239"/>
                  </a:lnTo>
                  <a:close/>
                  <a:moveTo>
                    <a:pt x="168643" y="0"/>
                  </a:moveTo>
                  <a:lnTo>
                    <a:pt x="1159119" y="0"/>
                  </a:lnTo>
                  <a:lnTo>
                    <a:pt x="1159119" y="539093"/>
                  </a:lnTo>
                  <a:lnTo>
                    <a:pt x="1327763" y="539093"/>
                  </a:lnTo>
                  <a:lnTo>
                    <a:pt x="1327763" y="2245406"/>
                  </a:lnTo>
                  <a:lnTo>
                    <a:pt x="1318300" y="2245406"/>
                  </a:lnTo>
                  <a:lnTo>
                    <a:pt x="1127664" y="2719000"/>
                  </a:lnTo>
                  <a:lnTo>
                    <a:pt x="200100" y="2719000"/>
                  </a:lnTo>
                  <a:lnTo>
                    <a:pt x="9464" y="2245406"/>
                  </a:lnTo>
                  <a:lnTo>
                    <a:pt x="0" y="2245406"/>
                  </a:lnTo>
                  <a:lnTo>
                    <a:pt x="0" y="539093"/>
                  </a:lnTo>
                  <a:lnTo>
                    <a:pt x="168643" y="5390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719" name="Rectangle 15"/>
            <p:cNvSpPr>
              <a:spLocks noChangeAspect="1"/>
            </p:cNvSpPr>
            <p:nvPr/>
          </p:nvSpPr>
          <p:spPr>
            <a:xfrm>
              <a:off x="8045579" y="3848133"/>
              <a:ext cx="330939" cy="260933"/>
            </a:xfrm>
            <a:custGeom>
              <a:avLst/>
              <a:ahLst/>
              <a:rect l="l" t="t" r="r" b="b"/>
              <a:pathLst>
                <a:path w="3744416" h="2952328">
                  <a:moveTo>
                    <a:pt x="184806" y="576064"/>
                  </a:moveTo>
                  <a:lnTo>
                    <a:pt x="895314" y="576064"/>
                  </a:lnTo>
                  <a:cubicBezTo>
                    <a:pt x="997380" y="576064"/>
                    <a:pt x="1080120" y="658804"/>
                    <a:pt x="1080120" y="760870"/>
                  </a:cubicBezTo>
                  <a:lnTo>
                    <a:pt x="1080120" y="792088"/>
                  </a:lnTo>
                  <a:lnTo>
                    <a:pt x="3312368" y="792088"/>
                  </a:lnTo>
                  <a:lnTo>
                    <a:pt x="3312368" y="2952328"/>
                  </a:lnTo>
                  <a:lnTo>
                    <a:pt x="0" y="2952328"/>
                  </a:lnTo>
                  <a:lnTo>
                    <a:pt x="0" y="1072569"/>
                  </a:lnTo>
                  <a:lnTo>
                    <a:pt x="0" y="792088"/>
                  </a:lnTo>
                  <a:lnTo>
                    <a:pt x="0" y="760870"/>
                  </a:lnTo>
                  <a:cubicBezTo>
                    <a:pt x="0" y="658804"/>
                    <a:pt x="82740" y="576064"/>
                    <a:pt x="184806" y="576064"/>
                  </a:cubicBezTo>
                  <a:close/>
                  <a:moveTo>
                    <a:pt x="616854" y="0"/>
                  </a:moveTo>
                  <a:lnTo>
                    <a:pt x="1327362" y="0"/>
                  </a:lnTo>
                  <a:cubicBezTo>
                    <a:pt x="1429428" y="0"/>
                    <a:pt x="1512168" y="82740"/>
                    <a:pt x="1512168" y="184806"/>
                  </a:cubicBezTo>
                  <a:lnTo>
                    <a:pt x="1512168" y="216024"/>
                  </a:lnTo>
                  <a:lnTo>
                    <a:pt x="3744416" y="216024"/>
                  </a:lnTo>
                  <a:lnTo>
                    <a:pt x="3744416" y="2376264"/>
                  </a:lnTo>
                  <a:lnTo>
                    <a:pt x="3464768" y="2376264"/>
                  </a:lnTo>
                  <a:lnTo>
                    <a:pt x="3464768" y="648072"/>
                  </a:lnTo>
                  <a:lnTo>
                    <a:pt x="1232520" y="648072"/>
                  </a:lnTo>
                  <a:lnTo>
                    <a:pt x="1232520" y="616854"/>
                  </a:lnTo>
                  <a:cubicBezTo>
                    <a:pt x="1232520" y="514788"/>
                    <a:pt x="1149780" y="432048"/>
                    <a:pt x="1047714" y="432048"/>
                  </a:cubicBezTo>
                  <a:lnTo>
                    <a:pt x="432048" y="432048"/>
                  </a:lnTo>
                  <a:lnTo>
                    <a:pt x="432048" y="216024"/>
                  </a:lnTo>
                  <a:lnTo>
                    <a:pt x="432048" y="184806"/>
                  </a:lnTo>
                  <a:cubicBezTo>
                    <a:pt x="432048" y="82740"/>
                    <a:pt x="514788" y="0"/>
                    <a:pt x="616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720" name="Donut 2"/>
            <p:cNvSpPr>
              <a:spLocks noChangeAspect="1"/>
            </p:cNvSpPr>
            <p:nvPr/>
          </p:nvSpPr>
          <p:spPr>
            <a:xfrm>
              <a:off x="9003511" y="4923426"/>
              <a:ext cx="304410" cy="330939"/>
            </a:xfrm>
            <a:custGeom>
              <a:avLst/>
              <a:ahLst/>
              <a:rect l="l" t="t" r="r" b="b"/>
              <a:pathLst>
                <a:path w="3708000" h="4031150">
                  <a:moveTo>
                    <a:pt x="2226025" y="2078010"/>
                  </a:moveTo>
                  <a:lnTo>
                    <a:pt x="1976753" y="2339372"/>
                  </a:lnTo>
                  <a:lnTo>
                    <a:pt x="1976910" y="2339581"/>
                  </a:lnTo>
                  <a:lnTo>
                    <a:pt x="1976204" y="2339948"/>
                  </a:lnTo>
                  <a:lnTo>
                    <a:pt x="1975656" y="2340523"/>
                  </a:lnTo>
                  <a:lnTo>
                    <a:pt x="1975499" y="2340314"/>
                  </a:lnTo>
                  <a:lnTo>
                    <a:pt x="1688579" y="2489240"/>
                  </a:lnTo>
                  <a:cubicBezTo>
                    <a:pt x="1740712" y="2519877"/>
                    <a:pt x="1801557" y="2536438"/>
                    <a:pt x="1866270" y="2536438"/>
                  </a:cubicBezTo>
                  <a:cubicBezTo>
                    <a:pt x="2071258" y="2536438"/>
                    <a:pt x="2237434" y="2370262"/>
                    <a:pt x="2237434" y="2165274"/>
                  </a:cubicBezTo>
                  <a:cubicBezTo>
                    <a:pt x="2237434" y="2135129"/>
                    <a:pt x="2233840" y="2105822"/>
                    <a:pt x="2226025" y="2078010"/>
                  </a:cubicBezTo>
                  <a:close/>
                  <a:moveTo>
                    <a:pt x="1866270" y="1794110"/>
                  </a:moveTo>
                  <a:cubicBezTo>
                    <a:pt x="1661282" y="1794110"/>
                    <a:pt x="1495106" y="1960286"/>
                    <a:pt x="1495106" y="2165274"/>
                  </a:cubicBezTo>
                  <a:cubicBezTo>
                    <a:pt x="1495106" y="2194876"/>
                    <a:pt x="1498572" y="2223668"/>
                    <a:pt x="1506052" y="2251046"/>
                  </a:cubicBezTo>
                  <a:lnTo>
                    <a:pt x="1731247" y="2014929"/>
                  </a:lnTo>
                  <a:lnTo>
                    <a:pt x="1731090" y="2014720"/>
                  </a:lnTo>
                  <a:lnTo>
                    <a:pt x="1731796" y="2014353"/>
                  </a:lnTo>
                  <a:lnTo>
                    <a:pt x="1732344" y="2013778"/>
                  </a:lnTo>
                  <a:lnTo>
                    <a:pt x="1732501" y="2013987"/>
                  </a:lnTo>
                  <a:lnTo>
                    <a:pt x="2054335" y="1846939"/>
                  </a:lnTo>
                  <a:cubicBezTo>
                    <a:pt x="1999773" y="1812909"/>
                    <a:pt x="1935217" y="1794110"/>
                    <a:pt x="1866270" y="1794110"/>
                  </a:cubicBezTo>
                  <a:close/>
                  <a:moveTo>
                    <a:pt x="1866270" y="1281021"/>
                  </a:moveTo>
                  <a:lnTo>
                    <a:pt x="1995916" y="1728077"/>
                  </a:lnTo>
                  <a:cubicBezTo>
                    <a:pt x="2049420" y="1742880"/>
                    <a:pt x="2098387" y="1768442"/>
                    <a:pt x="2141027" y="1801941"/>
                  </a:cubicBezTo>
                  <a:lnTo>
                    <a:pt x="2830781" y="1443923"/>
                  </a:lnTo>
                  <a:lnTo>
                    <a:pt x="2293677" y="2007077"/>
                  </a:lnTo>
                  <a:lnTo>
                    <a:pt x="2302169" y="2036187"/>
                  </a:lnTo>
                  <a:lnTo>
                    <a:pt x="2755181" y="2167560"/>
                  </a:lnTo>
                  <a:lnTo>
                    <a:pt x="2301207" y="2299213"/>
                  </a:lnTo>
                  <a:cubicBezTo>
                    <a:pt x="2288949" y="2340747"/>
                    <a:pt x="2270868" y="2379745"/>
                    <a:pt x="2246307" y="2414255"/>
                  </a:cubicBezTo>
                  <a:lnTo>
                    <a:pt x="2368615" y="2636476"/>
                  </a:lnTo>
                  <a:lnTo>
                    <a:pt x="2152396" y="2517472"/>
                  </a:lnTo>
                  <a:cubicBezTo>
                    <a:pt x="2112986" y="2553805"/>
                    <a:pt x="2065424" y="2580505"/>
                    <a:pt x="2013636" y="2598144"/>
                  </a:cubicBezTo>
                  <a:lnTo>
                    <a:pt x="1875846" y="3073280"/>
                  </a:lnTo>
                  <a:lnTo>
                    <a:pt x="1739624" y="2603548"/>
                  </a:lnTo>
                  <a:cubicBezTo>
                    <a:pt x="1688445" y="2589723"/>
                    <a:pt x="1641302" y="2566161"/>
                    <a:pt x="1599709" y="2535368"/>
                  </a:cubicBezTo>
                  <a:lnTo>
                    <a:pt x="877219" y="2910378"/>
                  </a:lnTo>
                  <a:lnTo>
                    <a:pt x="1438400" y="2321979"/>
                  </a:lnTo>
                  <a:lnTo>
                    <a:pt x="1437655" y="2319411"/>
                  </a:lnTo>
                  <a:lnTo>
                    <a:pt x="963153" y="2181805"/>
                  </a:lnTo>
                  <a:lnTo>
                    <a:pt x="1425898" y="2047609"/>
                  </a:lnTo>
                  <a:cubicBezTo>
                    <a:pt x="1440318" y="1991458"/>
                    <a:pt x="1465316" y="1939627"/>
                    <a:pt x="1501635" y="1896529"/>
                  </a:cubicBezTo>
                  <a:lnTo>
                    <a:pt x="1375628" y="1667588"/>
                  </a:lnTo>
                  <a:lnTo>
                    <a:pt x="1605635" y="1794181"/>
                  </a:lnTo>
                  <a:cubicBezTo>
                    <a:pt x="1643852" y="1764149"/>
                    <a:pt x="1688437" y="1742763"/>
                    <a:pt x="1736328" y="1729097"/>
                  </a:cubicBezTo>
                  <a:close/>
                  <a:moveTo>
                    <a:pt x="1801446" y="873772"/>
                  </a:moveTo>
                  <a:cubicBezTo>
                    <a:pt x="1122607" y="899096"/>
                    <a:pt x="577020" y="1443990"/>
                    <a:pt x="550657" y="2122563"/>
                  </a:cubicBezTo>
                  <a:lnTo>
                    <a:pt x="754935" y="2181804"/>
                  </a:lnTo>
                  <a:lnTo>
                    <a:pt x="551187" y="2240891"/>
                  </a:lnTo>
                  <a:cubicBezTo>
                    <a:pt x="582476" y="2925954"/>
                    <a:pt x="1143118" y="3472541"/>
                    <a:pt x="1833783" y="3482192"/>
                  </a:cubicBezTo>
                  <a:lnTo>
                    <a:pt x="1883029" y="3312376"/>
                  </a:lnTo>
                  <a:lnTo>
                    <a:pt x="1931451" y="3479348"/>
                  </a:lnTo>
                  <a:cubicBezTo>
                    <a:pt x="2602724" y="3441618"/>
                    <a:pt x="3137685" y="2895457"/>
                    <a:pt x="3157888" y="2219621"/>
                  </a:cubicBezTo>
                  <a:lnTo>
                    <a:pt x="2970483" y="2165273"/>
                  </a:lnTo>
                  <a:lnTo>
                    <a:pt x="3156785" y="2111246"/>
                  </a:lnTo>
                  <a:cubicBezTo>
                    <a:pt x="3124894" y="1437932"/>
                    <a:pt x="2581609" y="898954"/>
                    <a:pt x="1906553" y="873772"/>
                  </a:cubicBezTo>
                  <a:lnTo>
                    <a:pt x="1853999" y="1054992"/>
                  </a:lnTo>
                  <a:close/>
                  <a:moveTo>
                    <a:pt x="1842112" y="204015"/>
                  </a:moveTo>
                  <a:cubicBezTo>
                    <a:pt x="1750186" y="208331"/>
                    <a:pt x="1671595" y="261235"/>
                    <a:pt x="1631665" y="337724"/>
                  </a:cubicBezTo>
                  <a:cubicBezTo>
                    <a:pt x="1704451" y="327639"/>
                    <a:pt x="1778701" y="323150"/>
                    <a:pt x="1854000" y="323150"/>
                  </a:cubicBezTo>
                  <a:cubicBezTo>
                    <a:pt x="1929687" y="323150"/>
                    <a:pt x="2004315" y="327685"/>
                    <a:pt x="2077458" y="337895"/>
                  </a:cubicBezTo>
                  <a:cubicBezTo>
                    <a:pt x="2032849" y="253989"/>
                    <a:pt x="1942703" y="199292"/>
                    <a:pt x="1842112" y="204015"/>
                  </a:cubicBezTo>
                  <a:close/>
                  <a:moveTo>
                    <a:pt x="1832557" y="511"/>
                  </a:moveTo>
                  <a:cubicBezTo>
                    <a:pt x="2064724" y="-10390"/>
                    <a:pt x="2266043" y="154192"/>
                    <a:pt x="2302551" y="380077"/>
                  </a:cubicBezTo>
                  <a:cubicBezTo>
                    <a:pt x="3110034" y="578670"/>
                    <a:pt x="3708000" y="1308079"/>
                    <a:pt x="3708000" y="2177150"/>
                  </a:cubicBezTo>
                  <a:cubicBezTo>
                    <a:pt x="3708000" y="3201086"/>
                    <a:pt x="2877936" y="4031150"/>
                    <a:pt x="1854000" y="4031150"/>
                  </a:cubicBezTo>
                  <a:cubicBezTo>
                    <a:pt x="830064" y="4031150"/>
                    <a:pt x="0" y="3201086"/>
                    <a:pt x="0" y="2177150"/>
                  </a:cubicBezTo>
                  <a:cubicBezTo>
                    <a:pt x="0" y="1308490"/>
                    <a:pt x="597400" y="579361"/>
                    <a:pt x="1404307" y="380371"/>
                  </a:cubicBezTo>
                  <a:cubicBezTo>
                    <a:pt x="1438620" y="172028"/>
                    <a:pt x="1614858" y="10733"/>
                    <a:pt x="1832557" y="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>
                <a:solidFill>
                  <a:schemeClr val="tx1"/>
                </a:solidFill>
              </a:endParaRPr>
            </a:p>
          </p:txBody>
        </p:sp>
        <p:sp>
          <p:nvSpPr>
            <p:cNvPr id="1048721" name="Rectangle 19"/>
            <p:cNvSpPr>
              <a:spLocks noChangeAspect="1"/>
            </p:cNvSpPr>
            <p:nvPr/>
          </p:nvSpPr>
          <p:spPr>
            <a:xfrm>
              <a:off x="9848127" y="4821478"/>
              <a:ext cx="257012" cy="330939"/>
            </a:xfrm>
            <a:custGeom>
              <a:avLst/>
              <a:ahLst/>
              <a:rect l="l" t="t" r="r" b="b"/>
              <a:pathLst>
                <a:path w="3039346" h="3913585">
                  <a:moveTo>
                    <a:pt x="1527178" y="2618567"/>
                  </a:moveTo>
                  <a:cubicBezTo>
                    <a:pt x="1429201" y="2618567"/>
                    <a:pt x="1349775" y="2697993"/>
                    <a:pt x="1349775" y="2795971"/>
                  </a:cubicBezTo>
                  <a:cubicBezTo>
                    <a:pt x="1349775" y="2861110"/>
                    <a:pt x="1384883" y="2918050"/>
                    <a:pt x="1437574" y="2948279"/>
                  </a:cubicBezTo>
                  <a:lnTo>
                    <a:pt x="1275150" y="3311239"/>
                  </a:lnTo>
                  <a:lnTo>
                    <a:pt x="1779206" y="3311239"/>
                  </a:lnTo>
                  <a:lnTo>
                    <a:pt x="1616782" y="2948279"/>
                  </a:lnTo>
                  <a:cubicBezTo>
                    <a:pt x="1669475" y="2918050"/>
                    <a:pt x="1704582" y="2861110"/>
                    <a:pt x="1704582" y="2795971"/>
                  </a:cubicBezTo>
                  <a:cubicBezTo>
                    <a:pt x="1704582" y="2697993"/>
                    <a:pt x="1625156" y="2618567"/>
                    <a:pt x="1527178" y="2618567"/>
                  </a:cubicBezTo>
                  <a:close/>
                  <a:moveTo>
                    <a:pt x="1527178" y="0"/>
                  </a:moveTo>
                  <a:cubicBezTo>
                    <a:pt x="2026975" y="0"/>
                    <a:pt x="2435288" y="391686"/>
                    <a:pt x="2460697" y="884907"/>
                  </a:cubicBezTo>
                  <a:lnTo>
                    <a:pt x="2463282" y="884907"/>
                  </a:lnTo>
                  <a:lnTo>
                    <a:pt x="2463282" y="936104"/>
                  </a:lnTo>
                  <a:lnTo>
                    <a:pt x="2463282" y="1656184"/>
                  </a:lnTo>
                  <a:lnTo>
                    <a:pt x="2067282" y="1656184"/>
                  </a:lnTo>
                  <a:lnTo>
                    <a:pt x="2067282" y="1427425"/>
                  </a:lnTo>
                  <a:lnTo>
                    <a:pt x="2310132" y="1427584"/>
                  </a:lnTo>
                  <a:cubicBezTo>
                    <a:pt x="2310132" y="1320268"/>
                    <a:pt x="2206785" y="1230216"/>
                    <a:pt x="2067282" y="1206340"/>
                  </a:cubicBezTo>
                  <a:lnTo>
                    <a:pt x="2067282" y="936104"/>
                  </a:lnTo>
                  <a:lnTo>
                    <a:pt x="2066786" y="936104"/>
                  </a:lnTo>
                  <a:cubicBezTo>
                    <a:pt x="2066786" y="638087"/>
                    <a:pt x="1825195" y="396496"/>
                    <a:pt x="1527178" y="396496"/>
                  </a:cubicBezTo>
                  <a:cubicBezTo>
                    <a:pt x="1229161" y="396496"/>
                    <a:pt x="987570" y="638087"/>
                    <a:pt x="987570" y="936104"/>
                  </a:cubicBezTo>
                  <a:lnTo>
                    <a:pt x="987074" y="936104"/>
                  </a:lnTo>
                  <a:lnTo>
                    <a:pt x="987074" y="1872209"/>
                  </a:lnTo>
                  <a:lnTo>
                    <a:pt x="2699110" y="1872209"/>
                  </a:lnTo>
                  <a:cubicBezTo>
                    <a:pt x="2887017" y="1872209"/>
                    <a:pt x="3039346" y="2024538"/>
                    <a:pt x="3039346" y="2212445"/>
                  </a:cubicBezTo>
                  <a:lnTo>
                    <a:pt x="3039346" y="3573349"/>
                  </a:lnTo>
                  <a:cubicBezTo>
                    <a:pt x="3039346" y="3761256"/>
                    <a:pt x="2887017" y="3913585"/>
                    <a:pt x="2699110" y="3913585"/>
                  </a:cubicBezTo>
                  <a:lnTo>
                    <a:pt x="340236" y="3913585"/>
                  </a:lnTo>
                  <a:cubicBezTo>
                    <a:pt x="152329" y="3913585"/>
                    <a:pt x="0" y="3761256"/>
                    <a:pt x="0" y="3573349"/>
                  </a:cubicBezTo>
                  <a:lnTo>
                    <a:pt x="0" y="2212445"/>
                  </a:lnTo>
                  <a:cubicBezTo>
                    <a:pt x="0" y="2024538"/>
                    <a:pt x="152329" y="1872209"/>
                    <a:pt x="340236" y="1872209"/>
                  </a:cubicBezTo>
                  <a:lnTo>
                    <a:pt x="591074" y="1872209"/>
                  </a:lnTo>
                  <a:lnTo>
                    <a:pt x="591074" y="936104"/>
                  </a:lnTo>
                  <a:cubicBezTo>
                    <a:pt x="591074" y="419108"/>
                    <a:pt x="1010182" y="0"/>
                    <a:pt x="1527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1" lang="ko-KR"/>
            </a:p>
          </p:txBody>
        </p:sp>
        <p:sp>
          <p:nvSpPr>
            <p:cNvPr id="1048722" name="Rounded Rectangle 12"/>
            <p:cNvSpPr>
              <a:spLocks noChangeAspect="1"/>
            </p:cNvSpPr>
            <p:nvPr/>
          </p:nvSpPr>
          <p:spPr>
            <a:xfrm>
              <a:off x="10547386" y="3842640"/>
              <a:ext cx="309335" cy="309300"/>
            </a:xfrm>
            <a:custGeom>
              <a:avLst/>
              <a:ahLst/>
              <a:rect l="l" t="t" r="r" b="b"/>
              <a:pathLst>
                <a:path w="3960440" h="3960000">
                  <a:moveTo>
                    <a:pt x="2117745" y="2289258"/>
                  </a:moveTo>
                  <a:cubicBezTo>
                    <a:pt x="2253931" y="2373161"/>
                    <a:pt x="2290104" y="2397532"/>
                    <a:pt x="2392952" y="2510010"/>
                  </a:cubicBezTo>
                  <a:cubicBezTo>
                    <a:pt x="2551302" y="2699530"/>
                    <a:pt x="2456894" y="2911213"/>
                    <a:pt x="2285214" y="2987744"/>
                  </a:cubicBezTo>
                  <a:cubicBezTo>
                    <a:pt x="2046443" y="3084914"/>
                    <a:pt x="1864058" y="3073352"/>
                    <a:pt x="1634211" y="2962065"/>
                  </a:cubicBezTo>
                  <a:cubicBezTo>
                    <a:pt x="1390134" y="2803501"/>
                    <a:pt x="1391670" y="2463226"/>
                    <a:pt x="1703848" y="2355742"/>
                  </a:cubicBezTo>
                  <a:cubicBezTo>
                    <a:pt x="1867216" y="2309770"/>
                    <a:pt x="1932946" y="2304275"/>
                    <a:pt x="2117745" y="2289258"/>
                  </a:cubicBezTo>
                  <a:close/>
                  <a:moveTo>
                    <a:pt x="1895201" y="880902"/>
                  </a:moveTo>
                  <a:cubicBezTo>
                    <a:pt x="2049819" y="878570"/>
                    <a:pt x="2210983" y="1023567"/>
                    <a:pt x="2276065" y="1236504"/>
                  </a:cubicBezTo>
                  <a:cubicBezTo>
                    <a:pt x="2350446" y="1479859"/>
                    <a:pt x="2271166" y="1719799"/>
                    <a:pt x="2098990" y="1772423"/>
                  </a:cubicBezTo>
                  <a:cubicBezTo>
                    <a:pt x="1926813" y="1825048"/>
                    <a:pt x="1726940" y="1670429"/>
                    <a:pt x="1652559" y="1427074"/>
                  </a:cubicBezTo>
                  <a:cubicBezTo>
                    <a:pt x="1578180" y="1183717"/>
                    <a:pt x="1657458" y="943778"/>
                    <a:pt x="1829635" y="891153"/>
                  </a:cubicBezTo>
                  <a:close/>
                  <a:moveTo>
                    <a:pt x="2577034" y="759541"/>
                  </a:moveTo>
                  <a:lnTo>
                    <a:pt x="1972441" y="767241"/>
                  </a:lnTo>
                  <a:cubicBezTo>
                    <a:pt x="1929619" y="768623"/>
                    <a:pt x="1886068" y="773785"/>
                    <a:pt x="1842289" y="783004"/>
                  </a:cubicBezTo>
                  <a:cubicBezTo>
                    <a:pt x="1492048" y="856758"/>
                    <a:pt x="1259862" y="1162246"/>
                    <a:pt x="1323686" y="1465331"/>
                  </a:cubicBezTo>
                  <a:cubicBezTo>
                    <a:pt x="1380617" y="1735681"/>
                    <a:pt x="1653838" y="1912801"/>
                    <a:pt x="1960688" y="1894227"/>
                  </a:cubicBezTo>
                  <a:lnTo>
                    <a:pt x="1954787" y="1896039"/>
                  </a:lnTo>
                  <a:cubicBezTo>
                    <a:pt x="1858317" y="2000800"/>
                    <a:pt x="1978682" y="2148499"/>
                    <a:pt x="2028445" y="2210716"/>
                  </a:cubicBezTo>
                  <a:lnTo>
                    <a:pt x="1914361" y="2213518"/>
                  </a:lnTo>
                  <a:cubicBezTo>
                    <a:pt x="1373805" y="2249742"/>
                    <a:pt x="1143478" y="2466102"/>
                    <a:pt x="1177422" y="2809298"/>
                  </a:cubicBezTo>
                  <a:cubicBezTo>
                    <a:pt x="1211366" y="3152493"/>
                    <a:pt x="1741992" y="3244646"/>
                    <a:pt x="2060873" y="3229704"/>
                  </a:cubicBezTo>
                  <a:cubicBezTo>
                    <a:pt x="2379755" y="3214763"/>
                    <a:pt x="2698110" y="2930571"/>
                    <a:pt x="2719230" y="2648210"/>
                  </a:cubicBezTo>
                  <a:cubicBezTo>
                    <a:pt x="2699867" y="2070575"/>
                    <a:pt x="2052418" y="2112562"/>
                    <a:pt x="2282832" y="1799863"/>
                  </a:cubicBezTo>
                  <a:cubicBezTo>
                    <a:pt x="2510843" y="1673695"/>
                    <a:pt x="2641919" y="1435236"/>
                    <a:pt x="2592014" y="1198247"/>
                  </a:cubicBezTo>
                  <a:cubicBezTo>
                    <a:pt x="2566015" y="1074781"/>
                    <a:pt x="2494906" y="970760"/>
                    <a:pt x="2395028" y="897200"/>
                  </a:cubicBezTo>
                  <a:lnTo>
                    <a:pt x="2564389" y="891152"/>
                  </a:lnTo>
                  <a:cubicBezTo>
                    <a:pt x="2644558" y="859402"/>
                    <a:pt x="2739013" y="796695"/>
                    <a:pt x="2769176" y="767327"/>
                  </a:cubicBezTo>
                  <a:cubicBezTo>
                    <a:pt x="2755484" y="761968"/>
                    <a:pt x="2680847" y="759625"/>
                    <a:pt x="2577034" y="759541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23" name="Down Arrow 1"/>
            <p:cNvSpPr>
              <a:spLocks noChangeAspect="1"/>
            </p:cNvSpPr>
            <p:nvPr/>
          </p:nvSpPr>
          <p:spPr>
            <a:xfrm>
              <a:off x="10401733" y="3025716"/>
              <a:ext cx="257188" cy="377708"/>
            </a:xfrm>
            <a:custGeom>
              <a:avLst/>
              <a:ahLst/>
              <a:rect l="l" t="t" r="r" b="b"/>
              <a:pathLst>
                <a:path w="2745756" h="4032448">
                  <a:moveTo>
                    <a:pt x="1622229" y="1008112"/>
                  </a:moveTo>
                  <a:lnTo>
                    <a:pt x="2371247" y="1008112"/>
                  </a:lnTo>
                  <a:lnTo>
                    <a:pt x="2371247" y="3081405"/>
                  </a:lnTo>
                  <a:lnTo>
                    <a:pt x="2745756" y="3081405"/>
                  </a:lnTo>
                  <a:lnTo>
                    <a:pt x="1996738" y="4032448"/>
                  </a:lnTo>
                  <a:lnTo>
                    <a:pt x="1247720" y="3081405"/>
                  </a:lnTo>
                  <a:lnTo>
                    <a:pt x="1622229" y="3081405"/>
                  </a:lnTo>
                  <a:close/>
                  <a:moveTo>
                    <a:pt x="749018" y="0"/>
                  </a:moveTo>
                  <a:lnTo>
                    <a:pt x="1498036" y="951043"/>
                  </a:lnTo>
                  <a:lnTo>
                    <a:pt x="1123527" y="951043"/>
                  </a:lnTo>
                  <a:lnTo>
                    <a:pt x="1123527" y="3024336"/>
                  </a:lnTo>
                  <a:lnTo>
                    <a:pt x="374509" y="3024336"/>
                  </a:lnTo>
                  <a:lnTo>
                    <a:pt x="374509" y="951043"/>
                  </a:lnTo>
                  <a:lnTo>
                    <a:pt x="0" y="9510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24" name="Isosceles Triangle 7"/>
            <p:cNvSpPr>
              <a:spLocks noChangeAspect="1"/>
            </p:cNvSpPr>
            <p:nvPr/>
          </p:nvSpPr>
          <p:spPr>
            <a:xfrm>
              <a:off x="9438297" y="5013963"/>
              <a:ext cx="300437" cy="209342"/>
            </a:xfrm>
            <a:custGeom>
              <a:avLst/>
              <a:ahLst/>
              <a:rect l="l" t="t" r="r" b="b"/>
              <a:pathLst>
                <a:path w="3974643" h="2769493">
                  <a:moveTo>
                    <a:pt x="2571683" y="1503312"/>
                  </a:moveTo>
                  <a:lnTo>
                    <a:pt x="3971139" y="2769493"/>
                  </a:lnTo>
                  <a:lnTo>
                    <a:pt x="11139" y="2769493"/>
                  </a:lnTo>
                  <a:lnTo>
                    <a:pt x="1379949" y="1519144"/>
                  </a:lnTo>
                  <a:lnTo>
                    <a:pt x="1958490" y="2051854"/>
                  </a:lnTo>
                  <a:close/>
                  <a:moveTo>
                    <a:pt x="3937314" y="281663"/>
                  </a:moveTo>
                  <a:lnTo>
                    <a:pt x="3937314" y="2593551"/>
                  </a:lnTo>
                  <a:lnTo>
                    <a:pt x="2677314" y="1415127"/>
                  </a:lnTo>
                  <a:lnTo>
                    <a:pt x="2832378" y="1270103"/>
                  </a:lnTo>
                  <a:close/>
                  <a:moveTo>
                    <a:pt x="0" y="248514"/>
                  </a:moveTo>
                  <a:lnTo>
                    <a:pt x="1254302" y="1403451"/>
                  </a:lnTo>
                  <a:lnTo>
                    <a:pt x="0" y="2576545"/>
                  </a:lnTo>
                  <a:close/>
                  <a:moveTo>
                    <a:pt x="7636" y="0"/>
                  </a:moveTo>
                  <a:lnTo>
                    <a:pt x="3974643" y="0"/>
                  </a:lnTo>
                  <a:lnTo>
                    <a:pt x="1962498" y="18000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25" name="Oval 6"/>
            <p:cNvSpPr>
              <a:spLocks noChangeAspect="1"/>
            </p:cNvSpPr>
            <p:nvPr/>
          </p:nvSpPr>
          <p:spPr>
            <a:xfrm rot="678773">
              <a:off x="10108027" y="4569149"/>
              <a:ext cx="338104" cy="343148"/>
            </a:xfrm>
            <a:custGeom>
              <a:avLst/>
              <a:gdLst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36464 w 3897869"/>
                <a:gd name="connsiteY3" fmla="*/ 269388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88405 h 3965243"/>
                <a:gd name="connsiteX1" fmla="*/ 1768767 w 3897869"/>
                <a:gd name="connsiteY1" fmla="*/ 1407105 h 3965243"/>
                <a:gd name="connsiteX2" fmla="*/ 1517577 w 3897869"/>
                <a:gd name="connsiteY2" fmla="*/ 2058791 h 3965243"/>
                <a:gd name="connsiteX3" fmla="*/ 1928990 w 3897869"/>
                <a:gd name="connsiteY3" fmla="*/ 2656528 h 3965243"/>
                <a:gd name="connsiteX4" fmla="*/ 2318674 w 3897869"/>
                <a:gd name="connsiteY4" fmla="*/ 2023139 h 3965243"/>
                <a:gd name="connsiteX5" fmla="*/ 2293344 w 3897869"/>
                <a:gd name="connsiteY5" fmla="*/ 1851009 h 3965243"/>
                <a:gd name="connsiteX6" fmla="*/ 1853384 w 3897869"/>
                <a:gd name="connsiteY6" fmla="*/ 1388405 h 3965243"/>
                <a:gd name="connsiteX7" fmla="*/ 1594841 w 3897869"/>
                <a:gd name="connsiteY7" fmla="*/ 62434 h 3965243"/>
                <a:gd name="connsiteX8" fmla="*/ 3869632 w 3897869"/>
                <a:gd name="connsiteY8" fmla="*/ 1534104 h 3965243"/>
                <a:gd name="connsiteX9" fmla="*/ 3670773 w 3897869"/>
                <a:gd name="connsiteY9" fmla="*/ 2442221 h 3965243"/>
                <a:gd name="connsiteX10" fmla="*/ 3671055 w 3897869"/>
                <a:gd name="connsiteY10" fmla="*/ 2443164 h 3965243"/>
                <a:gd name="connsiteX11" fmla="*/ 3164582 w 3897869"/>
                <a:gd name="connsiteY11" fmla="*/ 2847840 h 3965243"/>
                <a:gd name="connsiteX12" fmla="*/ 3176822 w 3897869"/>
                <a:gd name="connsiteY12" fmla="*/ 2861767 h 3965243"/>
                <a:gd name="connsiteX13" fmla="*/ 3146203 w 3897869"/>
                <a:gd name="connsiteY13" fmla="*/ 2860537 h 3965243"/>
                <a:gd name="connsiteX14" fmla="*/ 3151211 w 3897869"/>
                <a:gd name="connsiteY14" fmla="*/ 2852936 h 3965243"/>
                <a:gd name="connsiteX15" fmla="*/ 2397082 w 3897869"/>
                <a:gd name="connsiteY15" fmla="*/ 2581462 h 3965243"/>
                <a:gd name="connsiteX16" fmla="*/ 2396219 w 3897869"/>
                <a:gd name="connsiteY16" fmla="*/ 2574988 h 3965243"/>
                <a:gd name="connsiteX17" fmla="*/ 1746058 w 3897869"/>
                <a:gd name="connsiteY17" fmla="*/ 3110355 h 3965243"/>
                <a:gd name="connsiteX18" fmla="*/ 990519 w 3897869"/>
                <a:gd name="connsiteY18" fmla="*/ 2036564 h 3965243"/>
                <a:gd name="connsiteX19" fmla="*/ 1593790 w 3897869"/>
                <a:gd name="connsiteY19" fmla="*/ 984589 h 3965243"/>
                <a:gd name="connsiteX20" fmla="*/ 1746058 w 3897869"/>
                <a:gd name="connsiteY20" fmla="*/ 962773 h 3965243"/>
                <a:gd name="connsiteX21" fmla="*/ 2206475 w 3897869"/>
                <a:gd name="connsiteY21" fmla="*/ 1190705 h 3965243"/>
                <a:gd name="connsiteX22" fmla="*/ 2185910 w 3897869"/>
                <a:gd name="connsiteY22" fmla="*/ 894663 h 3965243"/>
                <a:gd name="connsiteX23" fmla="*/ 2656644 w 3897869"/>
                <a:gd name="connsiteY23" fmla="*/ 819919 h 3965243"/>
                <a:gd name="connsiteX24" fmla="*/ 2828567 w 3897869"/>
                <a:gd name="connsiteY24" fmla="*/ 2116306 h 3965243"/>
                <a:gd name="connsiteX25" fmla="*/ 3312378 w 3897869"/>
                <a:gd name="connsiteY25" fmla="*/ 2058373 h 3965243"/>
                <a:gd name="connsiteX26" fmla="*/ 3289926 w 3897869"/>
                <a:gd name="connsiteY26" fmla="*/ 1363476 h 3965243"/>
                <a:gd name="connsiteX27" fmla="*/ 3290031 w 3897869"/>
                <a:gd name="connsiteY27" fmla="*/ 1363579 h 3965243"/>
                <a:gd name="connsiteX28" fmla="*/ 1700745 w 3897869"/>
                <a:gd name="connsiteY28" fmla="*/ 591812 h 3965243"/>
                <a:gd name="connsiteX29" fmla="*/ 571995 w 3897869"/>
                <a:gd name="connsiteY29" fmla="*/ 2290946 h 3965243"/>
                <a:gd name="connsiteX30" fmla="*/ 2267548 w 3897869"/>
                <a:gd name="connsiteY30" fmla="*/ 3425067 h 3965243"/>
                <a:gd name="connsiteX31" fmla="*/ 3194376 w 3897869"/>
                <a:gd name="connsiteY31" fmla="*/ 3089434 h 3965243"/>
                <a:gd name="connsiteX32" fmla="*/ 3268026 w 3897869"/>
                <a:gd name="connsiteY32" fmla="*/ 3526326 h 3965243"/>
                <a:gd name="connsiteX33" fmla="*/ 2347298 w 3897869"/>
                <a:gd name="connsiteY33" fmla="*/ 3920822 h 3965243"/>
                <a:gd name="connsiteX34" fmla="*/ 42617 w 3897869"/>
                <a:gd name="connsiteY34" fmla="*/ 2396849 h 3965243"/>
                <a:gd name="connsiteX35" fmla="*/ 1594841 w 3897869"/>
                <a:gd name="connsiteY35" fmla="*/ 62434 h 3965243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70964 h 3947802"/>
                <a:gd name="connsiteX1" fmla="*/ 1768767 w 3897869"/>
                <a:gd name="connsiteY1" fmla="*/ 1389664 h 3947802"/>
                <a:gd name="connsiteX2" fmla="*/ 1517577 w 3897869"/>
                <a:gd name="connsiteY2" fmla="*/ 2041350 h 3947802"/>
                <a:gd name="connsiteX3" fmla="*/ 1928990 w 3897869"/>
                <a:gd name="connsiteY3" fmla="*/ 2639087 h 3947802"/>
                <a:gd name="connsiteX4" fmla="*/ 2318674 w 3897869"/>
                <a:gd name="connsiteY4" fmla="*/ 2005698 h 3947802"/>
                <a:gd name="connsiteX5" fmla="*/ 2293344 w 3897869"/>
                <a:gd name="connsiteY5" fmla="*/ 1833568 h 3947802"/>
                <a:gd name="connsiteX6" fmla="*/ 1853384 w 3897869"/>
                <a:gd name="connsiteY6" fmla="*/ 1370964 h 3947802"/>
                <a:gd name="connsiteX7" fmla="*/ 1594841 w 3897869"/>
                <a:gd name="connsiteY7" fmla="*/ 44993 h 3947802"/>
                <a:gd name="connsiteX8" fmla="*/ 3869632 w 3897869"/>
                <a:gd name="connsiteY8" fmla="*/ 1516663 h 3947802"/>
                <a:gd name="connsiteX9" fmla="*/ 3670773 w 3897869"/>
                <a:gd name="connsiteY9" fmla="*/ 2424780 h 3947802"/>
                <a:gd name="connsiteX10" fmla="*/ 3671055 w 3897869"/>
                <a:gd name="connsiteY10" fmla="*/ 2425723 h 3947802"/>
                <a:gd name="connsiteX11" fmla="*/ 3164582 w 3897869"/>
                <a:gd name="connsiteY11" fmla="*/ 2830399 h 3947802"/>
                <a:gd name="connsiteX12" fmla="*/ 3176822 w 3897869"/>
                <a:gd name="connsiteY12" fmla="*/ 2844326 h 3947802"/>
                <a:gd name="connsiteX13" fmla="*/ 3146203 w 3897869"/>
                <a:gd name="connsiteY13" fmla="*/ 2843096 h 3947802"/>
                <a:gd name="connsiteX14" fmla="*/ 3151211 w 3897869"/>
                <a:gd name="connsiteY14" fmla="*/ 2835495 h 3947802"/>
                <a:gd name="connsiteX15" fmla="*/ 2397082 w 3897869"/>
                <a:gd name="connsiteY15" fmla="*/ 2564021 h 3947802"/>
                <a:gd name="connsiteX16" fmla="*/ 2396219 w 3897869"/>
                <a:gd name="connsiteY16" fmla="*/ 2557547 h 3947802"/>
                <a:gd name="connsiteX17" fmla="*/ 1746058 w 3897869"/>
                <a:gd name="connsiteY17" fmla="*/ 3092914 h 3947802"/>
                <a:gd name="connsiteX18" fmla="*/ 990519 w 3897869"/>
                <a:gd name="connsiteY18" fmla="*/ 2019123 h 3947802"/>
                <a:gd name="connsiteX19" fmla="*/ 1593790 w 3897869"/>
                <a:gd name="connsiteY19" fmla="*/ 967148 h 3947802"/>
                <a:gd name="connsiteX20" fmla="*/ 1746058 w 3897869"/>
                <a:gd name="connsiteY20" fmla="*/ 945332 h 3947802"/>
                <a:gd name="connsiteX21" fmla="*/ 2206475 w 3897869"/>
                <a:gd name="connsiteY21" fmla="*/ 1173264 h 3947802"/>
                <a:gd name="connsiteX22" fmla="*/ 2185910 w 3897869"/>
                <a:gd name="connsiteY22" fmla="*/ 877222 h 3947802"/>
                <a:gd name="connsiteX23" fmla="*/ 2656644 w 3897869"/>
                <a:gd name="connsiteY23" fmla="*/ 802478 h 3947802"/>
                <a:gd name="connsiteX24" fmla="*/ 2828567 w 3897869"/>
                <a:gd name="connsiteY24" fmla="*/ 2098865 h 3947802"/>
                <a:gd name="connsiteX25" fmla="*/ 3312378 w 3897869"/>
                <a:gd name="connsiteY25" fmla="*/ 2040932 h 3947802"/>
                <a:gd name="connsiteX26" fmla="*/ 3289926 w 3897869"/>
                <a:gd name="connsiteY26" fmla="*/ 1346035 h 3947802"/>
                <a:gd name="connsiteX27" fmla="*/ 3290031 w 3897869"/>
                <a:gd name="connsiteY27" fmla="*/ 1346138 h 3947802"/>
                <a:gd name="connsiteX28" fmla="*/ 1700745 w 3897869"/>
                <a:gd name="connsiteY28" fmla="*/ 574371 h 3947802"/>
                <a:gd name="connsiteX29" fmla="*/ 571995 w 3897869"/>
                <a:gd name="connsiteY29" fmla="*/ 2273505 h 3947802"/>
                <a:gd name="connsiteX30" fmla="*/ 2267548 w 3897869"/>
                <a:gd name="connsiteY30" fmla="*/ 3407626 h 3947802"/>
                <a:gd name="connsiteX31" fmla="*/ 3194376 w 3897869"/>
                <a:gd name="connsiteY31" fmla="*/ 3071993 h 3947802"/>
                <a:gd name="connsiteX32" fmla="*/ 3268026 w 3897869"/>
                <a:gd name="connsiteY32" fmla="*/ 3508885 h 3947802"/>
                <a:gd name="connsiteX33" fmla="*/ 2347298 w 3897869"/>
                <a:gd name="connsiteY33" fmla="*/ 3903381 h 3947802"/>
                <a:gd name="connsiteX34" fmla="*/ 42617 w 3897869"/>
                <a:gd name="connsiteY34" fmla="*/ 2379408 h 3947802"/>
                <a:gd name="connsiteX35" fmla="*/ 1594841 w 3897869"/>
                <a:gd name="connsiteY35" fmla="*/ 44993 h 3947802"/>
                <a:gd name="connsiteX0" fmla="*/ 1853384 w 3897869"/>
                <a:gd name="connsiteY0" fmla="*/ 1362894 h 3939732"/>
                <a:gd name="connsiteX1" fmla="*/ 1768767 w 3897869"/>
                <a:gd name="connsiteY1" fmla="*/ 1381594 h 3939732"/>
                <a:gd name="connsiteX2" fmla="*/ 1517577 w 3897869"/>
                <a:gd name="connsiteY2" fmla="*/ 2033280 h 3939732"/>
                <a:gd name="connsiteX3" fmla="*/ 1928990 w 3897869"/>
                <a:gd name="connsiteY3" fmla="*/ 2631017 h 3939732"/>
                <a:gd name="connsiteX4" fmla="*/ 2318674 w 3897869"/>
                <a:gd name="connsiteY4" fmla="*/ 1997628 h 3939732"/>
                <a:gd name="connsiteX5" fmla="*/ 2293344 w 3897869"/>
                <a:gd name="connsiteY5" fmla="*/ 1825498 h 3939732"/>
                <a:gd name="connsiteX6" fmla="*/ 1853384 w 3897869"/>
                <a:gd name="connsiteY6" fmla="*/ 1362894 h 3939732"/>
                <a:gd name="connsiteX7" fmla="*/ 1594841 w 3897869"/>
                <a:gd name="connsiteY7" fmla="*/ 36923 h 3939732"/>
                <a:gd name="connsiteX8" fmla="*/ 3869632 w 3897869"/>
                <a:gd name="connsiteY8" fmla="*/ 1508593 h 3939732"/>
                <a:gd name="connsiteX9" fmla="*/ 3670773 w 3897869"/>
                <a:gd name="connsiteY9" fmla="*/ 2416710 h 3939732"/>
                <a:gd name="connsiteX10" fmla="*/ 3671055 w 3897869"/>
                <a:gd name="connsiteY10" fmla="*/ 2417653 h 3939732"/>
                <a:gd name="connsiteX11" fmla="*/ 3164582 w 3897869"/>
                <a:gd name="connsiteY11" fmla="*/ 2822329 h 3939732"/>
                <a:gd name="connsiteX12" fmla="*/ 3176822 w 3897869"/>
                <a:gd name="connsiteY12" fmla="*/ 2836256 h 3939732"/>
                <a:gd name="connsiteX13" fmla="*/ 3146203 w 3897869"/>
                <a:gd name="connsiteY13" fmla="*/ 2835026 h 3939732"/>
                <a:gd name="connsiteX14" fmla="*/ 3151211 w 3897869"/>
                <a:gd name="connsiteY14" fmla="*/ 2827425 h 3939732"/>
                <a:gd name="connsiteX15" fmla="*/ 2397082 w 3897869"/>
                <a:gd name="connsiteY15" fmla="*/ 2555951 h 3939732"/>
                <a:gd name="connsiteX16" fmla="*/ 2396219 w 3897869"/>
                <a:gd name="connsiteY16" fmla="*/ 2549477 h 3939732"/>
                <a:gd name="connsiteX17" fmla="*/ 1746058 w 3897869"/>
                <a:gd name="connsiteY17" fmla="*/ 3084844 h 3939732"/>
                <a:gd name="connsiteX18" fmla="*/ 990519 w 3897869"/>
                <a:gd name="connsiteY18" fmla="*/ 2011053 h 3939732"/>
                <a:gd name="connsiteX19" fmla="*/ 1593790 w 3897869"/>
                <a:gd name="connsiteY19" fmla="*/ 959078 h 3939732"/>
                <a:gd name="connsiteX20" fmla="*/ 1746058 w 3897869"/>
                <a:gd name="connsiteY20" fmla="*/ 937262 h 3939732"/>
                <a:gd name="connsiteX21" fmla="*/ 2206475 w 3897869"/>
                <a:gd name="connsiteY21" fmla="*/ 1165194 h 3939732"/>
                <a:gd name="connsiteX22" fmla="*/ 2185910 w 3897869"/>
                <a:gd name="connsiteY22" fmla="*/ 869152 h 3939732"/>
                <a:gd name="connsiteX23" fmla="*/ 2656644 w 3897869"/>
                <a:gd name="connsiteY23" fmla="*/ 794408 h 3939732"/>
                <a:gd name="connsiteX24" fmla="*/ 2828567 w 3897869"/>
                <a:gd name="connsiteY24" fmla="*/ 2090795 h 3939732"/>
                <a:gd name="connsiteX25" fmla="*/ 3312378 w 3897869"/>
                <a:gd name="connsiteY25" fmla="*/ 2032862 h 3939732"/>
                <a:gd name="connsiteX26" fmla="*/ 3289926 w 3897869"/>
                <a:gd name="connsiteY26" fmla="*/ 1337965 h 3939732"/>
                <a:gd name="connsiteX27" fmla="*/ 3290031 w 3897869"/>
                <a:gd name="connsiteY27" fmla="*/ 1338068 h 3939732"/>
                <a:gd name="connsiteX28" fmla="*/ 1700745 w 3897869"/>
                <a:gd name="connsiteY28" fmla="*/ 566301 h 3939732"/>
                <a:gd name="connsiteX29" fmla="*/ 571995 w 3897869"/>
                <a:gd name="connsiteY29" fmla="*/ 2265435 h 3939732"/>
                <a:gd name="connsiteX30" fmla="*/ 2267548 w 3897869"/>
                <a:gd name="connsiteY30" fmla="*/ 3399556 h 3939732"/>
                <a:gd name="connsiteX31" fmla="*/ 3194376 w 3897869"/>
                <a:gd name="connsiteY31" fmla="*/ 3063923 h 3939732"/>
                <a:gd name="connsiteX32" fmla="*/ 3268026 w 3897869"/>
                <a:gd name="connsiteY32" fmla="*/ 3500815 h 3939732"/>
                <a:gd name="connsiteX33" fmla="*/ 2347298 w 3897869"/>
                <a:gd name="connsiteY33" fmla="*/ 3895311 h 3939732"/>
                <a:gd name="connsiteX34" fmla="*/ 42617 w 3897869"/>
                <a:gd name="connsiteY34" fmla="*/ 2371338 h 3939732"/>
                <a:gd name="connsiteX35" fmla="*/ 1594841 w 3897869"/>
                <a:gd name="connsiteY35" fmla="*/ 36923 h 3939732"/>
                <a:gd name="connsiteX0" fmla="*/ 1853384 w 3897869"/>
                <a:gd name="connsiteY0" fmla="*/ 1371624 h 3948462"/>
                <a:gd name="connsiteX1" fmla="*/ 1768767 w 3897869"/>
                <a:gd name="connsiteY1" fmla="*/ 1390324 h 3948462"/>
                <a:gd name="connsiteX2" fmla="*/ 1517577 w 3897869"/>
                <a:gd name="connsiteY2" fmla="*/ 2042010 h 3948462"/>
                <a:gd name="connsiteX3" fmla="*/ 1928990 w 3897869"/>
                <a:gd name="connsiteY3" fmla="*/ 2639747 h 3948462"/>
                <a:gd name="connsiteX4" fmla="*/ 2318674 w 3897869"/>
                <a:gd name="connsiteY4" fmla="*/ 2006358 h 3948462"/>
                <a:gd name="connsiteX5" fmla="*/ 2293344 w 3897869"/>
                <a:gd name="connsiteY5" fmla="*/ 1834228 h 3948462"/>
                <a:gd name="connsiteX6" fmla="*/ 1853384 w 3897869"/>
                <a:gd name="connsiteY6" fmla="*/ 1371624 h 3948462"/>
                <a:gd name="connsiteX7" fmla="*/ 1594841 w 3897869"/>
                <a:gd name="connsiteY7" fmla="*/ 45653 h 3948462"/>
                <a:gd name="connsiteX8" fmla="*/ 3869632 w 3897869"/>
                <a:gd name="connsiteY8" fmla="*/ 1517323 h 3948462"/>
                <a:gd name="connsiteX9" fmla="*/ 3670773 w 3897869"/>
                <a:gd name="connsiteY9" fmla="*/ 2425440 h 3948462"/>
                <a:gd name="connsiteX10" fmla="*/ 3671055 w 3897869"/>
                <a:gd name="connsiteY10" fmla="*/ 2426383 h 3948462"/>
                <a:gd name="connsiteX11" fmla="*/ 3164582 w 3897869"/>
                <a:gd name="connsiteY11" fmla="*/ 2831059 h 3948462"/>
                <a:gd name="connsiteX12" fmla="*/ 3176822 w 3897869"/>
                <a:gd name="connsiteY12" fmla="*/ 2844986 h 3948462"/>
                <a:gd name="connsiteX13" fmla="*/ 3146203 w 3897869"/>
                <a:gd name="connsiteY13" fmla="*/ 2843756 h 3948462"/>
                <a:gd name="connsiteX14" fmla="*/ 3151211 w 3897869"/>
                <a:gd name="connsiteY14" fmla="*/ 2836155 h 3948462"/>
                <a:gd name="connsiteX15" fmla="*/ 2397082 w 3897869"/>
                <a:gd name="connsiteY15" fmla="*/ 2564681 h 3948462"/>
                <a:gd name="connsiteX16" fmla="*/ 2396219 w 3897869"/>
                <a:gd name="connsiteY16" fmla="*/ 2558207 h 3948462"/>
                <a:gd name="connsiteX17" fmla="*/ 1746058 w 3897869"/>
                <a:gd name="connsiteY17" fmla="*/ 3093574 h 3948462"/>
                <a:gd name="connsiteX18" fmla="*/ 990519 w 3897869"/>
                <a:gd name="connsiteY18" fmla="*/ 2019783 h 3948462"/>
                <a:gd name="connsiteX19" fmla="*/ 1593790 w 3897869"/>
                <a:gd name="connsiteY19" fmla="*/ 967808 h 3948462"/>
                <a:gd name="connsiteX20" fmla="*/ 1746058 w 3897869"/>
                <a:gd name="connsiteY20" fmla="*/ 945992 h 3948462"/>
                <a:gd name="connsiteX21" fmla="*/ 2206475 w 3897869"/>
                <a:gd name="connsiteY21" fmla="*/ 1173924 h 3948462"/>
                <a:gd name="connsiteX22" fmla="*/ 2185910 w 3897869"/>
                <a:gd name="connsiteY22" fmla="*/ 877882 h 3948462"/>
                <a:gd name="connsiteX23" fmla="*/ 2656644 w 3897869"/>
                <a:gd name="connsiteY23" fmla="*/ 803138 h 3948462"/>
                <a:gd name="connsiteX24" fmla="*/ 2828567 w 3897869"/>
                <a:gd name="connsiteY24" fmla="*/ 2099525 h 3948462"/>
                <a:gd name="connsiteX25" fmla="*/ 3312378 w 3897869"/>
                <a:gd name="connsiteY25" fmla="*/ 2041592 h 3948462"/>
                <a:gd name="connsiteX26" fmla="*/ 3289926 w 3897869"/>
                <a:gd name="connsiteY26" fmla="*/ 1346695 h 3948462"/>
                <a:gd name="connsiteX27" fmla="*/ 3290031 w 3897869"/>
                <a:gd name="connsiteY27" fmla="*/ 1346798 h 3948462"/>
                <a:gd name="connsiteX28" fmla="*/ 1700745 w 3897869"/>
                <a:gd name="connsiteY28" fmla="*/ 575031 h 3948462"/>
                <a:gd name="connsiteX29" fmla="*/ 571995 w 3897869"/>
                <a:gd name="connsiteY29" fmla="*/ 2274165 h 3948462"/>
                <a:gd name="connsiteX30" fmla="*/ 2267548 w 3897869"/>
                <a:gd name="connsiteY30" fmla="*/ 3408286 h 3948462"/>
                <a:gd name="connsiteX31" fmla="*/ 3194376 w 3897869"/>
                <a:gd name="connsiteY31" fmla="*/ 3072653 h 3948462"/>
                <a:gd name="connsiteX32" fmla="*/ 3268026 w 3897869"/>
                <a:gd name="connsiteY32" fmla="*/ 3509545 h 3948462"/>
                <a:gd name="connsiteX33" fmla="*/ 2347298 w 3897869"/>
                <a:gd name="connsiteY33" fmla="*/ 3904041 h 3948462"/>
                <a:gd name="connsiteX34" fmla="*/ 42617 w 3897869"/>
                <a:gd name="connsiteY34" fmla="*/ 2380068 h 3948462"/>
                <a:gd name="connsiteX35" fmla="*/ 1594841 w 3897869"/>
                <a:gd name="connsiteY35" fmla="*/ 45653 h 3948462"/>
                <a:gd name="connsiteX0" fmla="*/ 1853384 w 3876965"/>
                <a:gd name="connsiteY0" fmla="*/ 1371624 h 3948462"/>
                <a:gd name="connsiteX1" fmla="*/ 1768767 w 3876965"/>
                <a:gd name="connsiteY1" fmla="*/ 1390324 h 3948462"/>
                <a:gd name="connsiteX2" fmla="*/ 1517577 w 3876965"/>
                <a:gd name="connsiteY2" fmla="*/ 2042010 h 3948462"/>
                <a:gd name="connsiteX3" fmla="*/ 1928990 w 3876965"/>
                <a:gd name="connsiteY3" fmla="*/ 2639747 h 3948462"/>
                <a:gd name="connsiteX4" fmla="*/ 2318674 w 3876965"/>
                <a:gd name="connsiteY4" fmla="*/ 2006358 h 3948462"/>
                <a:gd name="connsiteX5" fmla="*/ 2293344 w 3876965"/>
                <a:gd name="connsiteY5" fmla="*/ 1834228 h 3948462"/>
                <a:gd name="connsiteX6" fmla="*/ 1853384 w 3876965"/>
                <a:gd name="connsiteY6" fmla="*/ 1371624 h 3948462"/>
                <a:gd name="connsiteX7" fmla="*/ 1594841 w 3876965"/>
                <a:gd name="connsiteY7" fmla="*/ 45653 h 3948462"/>
                <a:gd name="connsiteX8" fmla="*/ 3869632 w 3876965"/>
                <a:gd name="connsiteY8" fmla="*/ 1517323 h 3948462"/>
                <a:gd name="connsiteX9" fmla="*/ 3670773 w 3876965"/>
                <a:gd name="connsiteY9" fmla="*/ 2425440 h 3948462"/>
                <a:gd name="connsiteX10" fmla="*/ 3671055 w 3876965"/>
                <a:gd name="connsiteY10" fmla="*/ 2426383 h 3948462"/>
                <a:gd name="connsiteX11" fmla="*/ 3164582 w 3876965"/>
                <a:gd name="connsiteY11" fmla="*/ 2831059 h 3948462"/>
                <a:gd name="connsiteX12" fmla="*/ 3176822 w 3876965"/>
                <a:gd name="connsiteY12" fmla="*/ 2844986 h 3948462"/>
                <a:gd name="connsiteX13" fmla="*/ 3146203 w 3876965"/>
                <a:gd name="connsiteY13" fmla="*/ 2843756 h 3948462"/>
                <a:gd name="connsiteX14" fmla="*/ 3151211 w 3876965"/>
                <a:gd name="connsiteY14" fmla="*/ 2836155 h 3948462"/>
                <a:gd name="connsiteX15" fmla="*/ 2397082 w 3876965"/>
                <a:gd name="connsiteY15" fmla="*/ 2564681 h 3948462"/>
                <a:gd name="connsiteX16" fmla="*/ 2396219 w 3876965"/>
                <a:gd name="connsiteY16" fmla="*/ 2558207 h 3948462"/>
                <a:gd name="connsiteX17" fmla="*/ 1746058 w 3876965"/>
                <a:gd name="connsiteY17" fmla="*/ 3093574 h 3948462"/>
                <a:gd name="connsiteX18" fmla="*/ 990519 w 3876965"/>
                <a:gd name="connsiteY18" fmla="*/ 2019783 h 3948462"/>
                <a:gd name="connsiteX19" fmla="*/ 1593790 w 3876965"/>
                <a:gd name="connsiteY19" fmla="*/ 967808 h 3948462"/>
                <a:gd name="connsiteX20" fmla="*/ 1746058 w 3876965"/>
                <a:gd name="connsiteY20" fmla="*/ 945992 h 3948462"/>
                <a:gd name="connsiteX21" fmla="*/ 2206475 w 3876965"/>
                <a:gd name="connsiteY21" fmla="*/ 1173924 h 3948462"/>
                <a:gd name="connsiteX22" fmla="*/ 2185910 w 3876965"/>
                <a:gd name="connsiteY22" fmla="*/ 877882 h 3948462"/>
                <a:gd name="connsiteX23" fmla="*/ 2656644 w 3876965"/>
                <a:gd name="connsiteY23" fmla="*/ 803138 h 3948462"/>
                <a:gd name="connsiteX24" fmla="*/ 2828567 w 3876965"/>
                <a:gd name="connsiteY24" fmla="*/ 2099525 h 3948462"/>
                <a:gd name="connsiteX25" fmla="*/ 3312378 w 3876965"/>
                <a:gd name="connsiteY25" fmla="*/ 2041592 h 3948462"/>
                <a:gd name="connsiteX26" fmla="*/ 3289926 w 3876965"/>
                <a:gd name="connsiteY26" fmla="*/ 1346695 h 3948462"/>
                <a:gd name="connsiteX27" fmla="*/ 3290031 w 3876965"/>
                <a:gd name="connsiteY27" fmla="*/ 1346798 h 3948462"/>
                <a:gd name="connsiteX28" fmla="*/ 1700745 w 3876965"/>
                <a:gd name="connsiteY28" fmla="*/ 575031 h 3948462"/>
                <a:gd name="connsiteX29" fmla="*/ 571995 w 3876965"/>
                <a:gd name="connsiteY29" fmla="*/ 2274165 h 3948462"/>
                <a:gd name="connsiteX30" fmla="*/ 2267548 w 3876965"/>
                <a:gd name="connsiteY30" fmla="*/ 3408286 h 3948462"/>
                <a:gd name="connsiteX31" fmla="*/ 3194376 w 3876965"/>
                <a:gd name="connsiteY31" fmla="*/ 3072653 h 3948462"/>
                <a:gd name="connsiteX32" fmla="*/ 3268026 w 3876965"/>
                <a:gd name="connsiteY32" fmla="*/ 3509545 h 3948462"/>
                <a:gd name="connsiteX33" fmla="*/ 2347298 w 3876965"/>
                <a:gd name="connsiteY33" fmla="*/ 3904041 h 3948462"/>
                <a:gd name="connsiteX34" fmla="*/ 42617 w 3876965"/>
                <a:gd name="connsiteY34" fmla="*/ 2380068 h 3948462"/>
                <a:gd name="connsiteX35" fmla="*/ 1594841 w 3876965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12378 w 3869632"/>
                <a:gd name="connsiteY25" fmla="*/ 2041592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4683 w 3869632"/>
                <a:gd name="connsiteY25" fmla="*/ 2060269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2812 w 3869632"/>
                <a:gd name="connsiteY25" fmla="*/ 2002360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69632"/>
                <a:gd name="connsiteY0" fmla="*/ 1371624 h 3948462"/>
                <a:gd name="connsiteX1" fmla="*/ 1768767 w 3869632"/>
                <a:gd name="connsiteY1" fmla="*/ 1390324 h 3948462"/>
                <a:gd name="connsiteX2" fmla="*/ 1517577 w 3869632"/>
                <a:gd name="connsiteY2" fmla="*/ 2042010 h 3948462"/>
                <a:gd name="connsiteX3" fmla="*/ 1928990 w 3869632"/>
                <a:gd name="connsiteY3" fmla="*/ 2639747 h 3948462"/>
                <a:gd name="connsiteX4" fmla="*/ 2318674 w 3869632"/>
                <a:gd name="connsiteY4" fmla="*/ 2006358 h 3948462"/>
                <a:gd name="connsiteX5" fmla="*/ 2293344 w 3869632"/>
                <a:gd name="connsiteY5" fmla="*/ 1834228 h 3948462"/>
                <a:gd name="connsiteX6" fmla="*/ 1853384 w 3869632"/>
                <a:gd name="connsiteY6" fmla="*/ 1371624 h 3948462"/>
                <a:gd name="connsiteX7" fmla="*/ 1594841 w 3869632"/>
                <a:gd name="connsiteY7" fmla="*/ 45653 h 3948462"/>
                <a:gd name="connsiteX8" fmla="*/ 3869632 w 3869632"/>
                <a:gd name="connsiteY8" fmla="*/ 1517323 h 3948462"/>
                <a:gd name="connsiteX9" fmla="*/ 3670773 w 3869632"/>
                <a:gd name="connsiteY9" fmla="*/ 2425440 h 3948462"/>
                <a:gd name="connsiteX10" fmla="*/ 3671055 w 3869632"/>
                <a:gd name="connsiteY10" fmla="*/ 2426383 h 3948462"/>
                <a:gd name="connsiteX11" fmla="*/ 3164582 w 3869632"/>
                <a:gd name="connsiteY11" fmla="*/ 2831059 h 3948462"/>
                <a:gd name="connsiteX12" fmla="*/ 3176822 w 3869632"/>
                <a:gd name="connsiteY12" fmla="*/ 2844986 h 3948462"/>
                <a:gd name="connsiteX13" fmla="*/ 3146203 w 3869632"/>
                <a:gd name="connsiteY13" fmla="*/ 2843756 h 3948462"/>
                <a:gd name="connsiteX14" fmla="*/ 3151211 w 3869632"/>
                <a:gd name="connsiteY14" fmla="*/ 2836155 h 3948462"/>
                <a:gd name="connsiteX15" fmla="*/ 2397082 w 3869632"/>
                <a:gd name="connsiteY15" fmla="*/ 2564681 h 3948462"/>
                <a:gd name="connsiteX16" fmla="*/ 2396219 w 3869632"/>
                <a:gd name="connsiteY16" fmla="*/ 2558207 h 3948462"/>
                <a:gd name="connsiteX17" fmla="*/ 1746058 w 3869632"/>
                <a:gd name="connsiteY17" fmla="*/ 3093574 h 3948462"/>
                <a:gd name="connsiteX18" fmla="*/ 990519 w 3869632"/>
                <a:gd name="connsiteY18" fmla="*/ 2019783 h 3948462"/>
                <a:gd name="connsiteX19" fmla="*/ 1593790 w 3869632"/>
                <a:gd name="connsiteY19" fmla="*/ 967808 h 3948462"/>
                <a:gd name="connsiteX20" fmla="*/ 1746058 w 3869632"/>
                <a:gd name="connsiteY20" fmla="*/ 945992 h 3948462"/>
                <a:gd name="connsiteX21" fmla="*/ 2206475 w 3869632"/>
                <a:gd name="connsiteY21" fmla="*/ 1173924 h 3948462"/>
                <a:gd name="connsiteX22" fmla="*/ 2185910 w 3869632"/>
                <a:gd name="connsiteY22" fmla="*/ 877882 h 3948462"/>
                <a:gd name="connsiteX23" fmla="*/ 2656644 w 3869632"/>
                <a:gd name="connsiteY23" fmla="*/ 803138 h 3948462"/>
                <a:gd name="connsiteX24" fmla="*/ 2828567 w 3869632"/>
                <a:gd name="connsiteY24" fmla="*/ 2099525 h 3948462"/>
                <a:gd name="connsiteX25" fmla="*/ 3362812 w 3869632"/>
                <a:gd name="connsiteY25" fmla="*/ 2002360 h 3948462"/>
                <a:gd name="connsiteX26" fmla="*/ 3289926 w 3869632"/>
                <a:gd name="connsiteY26" fmla="*/ 1346695 h 3948462"/>
                <a:gd name="connsiteX27" fmla="*/ 3290031 w 3869632"/>
                <a:gd name="connsiteY27" fmla="*/ 1346798 h 3948462"/>
                <a:gd name="connsiteX28" fmla="*/ 1700745 w 3869632"/>
                <a:gd name="connsiteY28" fmla="*/ 575031 h 3948462"/>
                <a:gd name="connsiteX29" fmla="*/ 571995 w 3869632"/>
                <a:gd name="connsiteY29" fmla="*/ 2274165 h 3948462"/>
                <a:gd name="connsiteX30" fmla="*/ 2267548 w 3869632"/>
                <a:gd name="connsiteY30" fmla="*/ 3408286 h 3948462"/>
                <a:gd name="connsiteX31" fmla="*/ 3194376 w 3869632"/>
                <a:gd name="connsiteY31" fmla="*/ 3072653 h 3948462"/>
                <a:gd name="connsiteX32" fmla="*/ 3268026 w 3869632"/>
                <a:gd name="connsiteY32" fmla="*/ 3509545 h 3948462"/>
                <a:gd name="connsiteX33" fmla="*/ 2347298 w 3869632"/>
                <a:gd name="connsiteY33" fmla="*/ 3904041 h 3948462"/>
                <a:gd name="connsiteX34" fmla="*/ 42617 w 3869632"/>
                <a:gd name="connsiteY34" fmla="*/ 2380068 h 3948462"/>
                <a:gd name="connsiteX35" fmla="*/ 1594841 w 3869632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671055 w 3888568"/>
                <a:gd name="connsiteY10" fmla="*/ 2426383 h 3948462"/>
                <a:gd name="connsiteX11" fmla="*/ 3164582 w 3888568"/>
                <a:gd name="connsiteY11" fmla="*/ 2831059 h 3948462"/>
                <a:gd name="connsiteX12" fmla="*/ 3176822 w 3888568"/>
                <a:gd name="connsiteY12" fmla="*/ 2844986 h 3948462"/>
                <a:gd name="connsiteX13" fmla="*/ 3146203 w 3888568"/>
                <a:gd name="connsiteY13" fmla="*/ 2843756 h 3948462"/>
                <a:gd name="connsiteX14" fmla="*/ 3151211 w 3888568"/>
                <a:gd name="connsiteY14" fmla="*/ 2836155 h 3948462"/>
                <a:gd name="connsiteX15" fmla="*/ 2397082 w 3888568"/>
                <a:gd name="connsiteY15" fmla="*/ 2564681 h 3948462"/>
                <a:gd name="connsiteX16" fmla="*/ 2396219 w 3888568"/>
                <a:gd name="connsiteY16" fmla="*/ 2558207 h 3948462"/>
                <a:gd name="connsiteX17" fmla="*/ 1746058 w 3888568"/>
                <a:gd name="connsiteY17" fmla="*/ 3093574 h 3948462"/>
                <a:gd name="connsiteX18" fmla="*/ 990519 w 3888568"/>
                <a:gd name="connsiteY18" fmla="*/ 2019783 h 3948462"/>
                <a:gd name="connsiteX19" fmla="*/ 1593790 w 3888568"/>
                <a:gd name="connsiteY19" fmla="*/ 967808 h 3948462"/>
                <a:gd name="connsiteX20" fmla="*/ 1746058 w 3888568"/>
                <a:gd name="connsiteY20" fmla="*/ 945992 h 3948462"/>
                <a:gd name="connsiteX21" fmla="*/ 2206475 w 3888568"/>
                <a:gd name="connsiteY21" fmla="*/ 1173924 h 3948462"/>
                <a:gd name="connsiteX22" fmla="*/ 2185910 w 3888568"/>
                <a:gd name="connsiteY22" fmla="*/ 877882 h 3948462"/>
                <a:gd name="connsiteX23" fmla="*/ 2656644 w 3888568"/>
                <a:gd name="connsiteY23" fmla="*/ 803138 h 3948462"/>
                <a:gd name="connsiteX24" fmla="*/ 2828567 w 3888568"/>
                <a:gd name="connsiteY24" fmla="*/ 2099525 h 3948462"/>
                <a:gd name="connsiteX25" fmla="*/ 3362812 w 3888568"/>
                <a:gd name="connsiteY25" fmla="*/ 2002360 h 3948462"/>
                <a:gd name="connsiteX26" fmla="*/ 3289926 w 3888568"/>
                <a:gd name="connsiteY26" fmla="*/ 1346695 h 3948462"/>
                <a:gd name="connsiteX27" fmla="*/ 3290031 w 3888568"/>
                <a:gd name="connsiteY27" fmla="*/ 1346798 h 3948462"/>
                <a:gd name="connsiteX28" fmla="*/ 1700745 w 3888568"/>
                <a:gd name="connsiteY28" fmla="*/ 575031 h 3948462"/>
                <a:gd name="connsiteX29" fmla="*/ 571995 w 3888568"/>
                <a:gd name="connsiteY29" fmla="*/ 2274165 h 3948462"/>
                <a:gd name="connsiteX30" fmla="*/ 2267548 w 3888568"/>
                <a:gd name="connsiteY30" fmla="*/ 3408286 h 3948462"/>
                <a:gd name="connsiteX31" fmla="*/ 3194376 w 3888568"/>
                <a:gd name="connsiteY31" fmla="*/ 3072653 h 3948462"/>
                <a:gd name="connsiteX32" fmla="*/ 3268026 w 3888568"/>
                <a:gd name="connsiteY32" fmla="*/ 3509545 h 3948462"/>
                <a:gd name="connsiteX33" fmla="*/ 2347298 w 3888568"/>
                <a:gd name="connsiteY33" fmla="*/ 3904041 h 3948462"/>
                <a:gd name="connsiteX34" fmla="*/ 42617 w 3888568"/>
                <a:gd name="connsiteY34" fmla="*/ 2380068 h 3948462"/>
                <a:gd name="connsiteX35" fmla="*/ 1594841 w 3888568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704679 w 3888568"/>
                <a:gd name="connsiteY10" fmla="*/ 2448797 h 3948462"/>
                <a:gd name="connsiteX11" fmla="*/ 3164582 w 3888568"/>
                <a:gd name="connsiteY11" fmla="*/ 2831059 h 3948462"/>
                <a:gd name="connsiteX12" fmla="*/ 3176822 w 3888568"/>
                <a:gd name="connsiteY12" fmla="*/ 2844986 h 3948462"/>
                <a:gd name="connsiteX13" fmla="*/ 3146203 w 3888568"/>
                <a:gd name="connsiteY13" fmla="*/ 2843756 h 3948462"/>
                <a:gd name="connsiteX14" fmla="*/ 3151211 w 3888568"/>
                <a:gd name="connsiteY14" fmla="*/ 2836155 h 3948462"/>
                <a:gd name="connsiteX15" fmla="*/ 2397082 w 3888568"/>
                <a:gd name="connsiteY15" fmla="*/ 2564681 h 3948462"/>
                <a:gd name="connsiteX16" fmla="*/ 2396219 w 3888568"/>
                <a:gd name="connsiteY16" fmla="*/ 2558207 h 3948462"/>
                <a:gd name="connsiteX17" fmla="*/ 1746058 w 3888568"/>
                <a:gd name="connsiteY17" fmla="*/ 3093574 h 3948462"/>
                <a:gd name="connsiteX18" fmla="*/ 990519 w 3888568"/>
                <a:gd name="connsiteY18" fmla="*/ 2019783 h 3948462"/>
                <a:gd name="connsiteX19" fmla="*/ 1593790 w 3888568"/>
                <a:gd name="connsiteY19" fmla="*/ 967808 h 3948462"/>
                <a:gd name="connsiteX20" fmla="*/ 1746058 w 3888568"/>
                <a:gd name="connsiteY20" fmla="*/ 945992 h 3948462"/>
                <a:gd name="connsiteX21" fmla="*/ 2206475 w 3888568"/>
                <a:gd name="connsiteY21" fmla="*/ 1173924 h 3948462"/>
                <a:gd name="connsiteX22" fmla="*/ 2185910 w 3888568"/>
                <a:gd name="connsiteY22" fmla="*/ 877882 h 3948462"/>
                <a:gd name="connsiteX23" fmla="*/ 2656644 w 3888568"/>
                <a:gd name="connsiteY23" fmla="*/ 803138 h 3948462"/>
                <a:gd name="connsiteX24" fmla="*/ 2828567 w 3888568"/>
                <a:gd name="connsiteY24" fmla="*/ 2099525 h 3948462"/>
                <a:gd name="connsiteX25" fmla="*/ 3362812 w 3888568"/>
                <a:gd name="connsiteY25" fmla="*/ 2002360 h 3948462"/>
                <a:gd name="connsiteX26" fmla="*/ 3289926 w 3888568"/>
                <a:gd name="connsiteY26" fmla="*/ 1346695 h 3948462"/>
                <a:gd name="connsiteX27" fmla="*/ 3290031 w 3888568"/>
                <a:gd name="connsiteY27" fmla="*/ 1346798 h 3948462"/>
                <a:gd name="connsiteX28" fmla="*/ 1700745 w 3888568"/>
                <a:gd name="connsiteY28" fmla="*/ 575031 h 3948462"/>
                <a:gd name="connsiteX29" fmla="*/ 571995 w 3888568"/>
                <a:gd name="connsiteY29" fmla="*/ 2274165 h 3948462"/>
                <a:gd name="connsiteX30" fmla="*/ 2267548 w 3888568"/>
                <a:gd name="connsiteY30" fmla="*/ 3408286 h 3948462"/>
                <a:gd name="connsiteX31" fmla="*/ 3194376 w 3888568"/>
                <a:gd name="connsiteY31" fmla="*/ 3072653 h 3948462"/>
                <a:gd name="connsiteX32" fmla="*/ 3268026 w 3888568"/>
                <a:gd name="connsiteY32" fmla="*/ 3509545 h 3948462"/>
                <a:gd name="connsiteX33" fmla="*/ 2347298 w 3888568"/>
                <a:gd name="connsiteY33" fmla="*/ 3904041 h 3948462"/>
                <a:gd name="connsiteX34" fmla="*/ 42617 w 3888568"/>
                <a:gd name="connsiteY34" fmla="*/ 2380068 h 3948462"/>
                <a:gd name="connsiteX35" fmla="*/ 1594841 w 3888568"/>
                <a:gd name="connsiteY35" fmla="*/ 45653 h 3948462"/>
                <a:gd name="connsiteX0" fmla="*/ 1853384 w 3888568"/>
                <a:gd name="connsiteY0" fmla="*/ 1371624 h 3948462"/>
                <a:gd name="connsiteX1" fmla="*/ 1768767 w 3888568"/>
                <a:gd name="connsiteY1" fmla="*/ 1390324 h 3948462"/>
                <a:gd name="connsiteX2" fmla="*/ 1517577 w 3888568"/>
                <a:gd name="connsiteY2" fmla="*/ 2042010 h 3948462"/>
                <a:gd name="connsiteX3" fmla="*/ 1928990 w 3888568"/>
                <a:gd name="connsiteY3" fmla="*/ 2639747 h 3948462"/>
                <a:gd name="connsiteX4" fmla="*/ 2318674 w 3888568"/>
                <a:gd name="connsiteY4" fmla="*/ 2006358 h 3948462"/>
                <a:gd name="connsiteX5" fmla="*/ 2293344 w 3888568"/>
                <a:gd name="connsiteY5" fmla="*/ 1834228 h 3948462"/>
                <a:gd name="connsiteX6" fmla="*/ 1853384 w 3888568"/>
                <a:gd name="connsiteY6" fmla="*/ 1371624 h 3948462"/>
                <a:gd name="connsiteX7" fmla="*/ 1594841 w 3888568"/>
                <a:gd name="connsiteY7" fmla="*/ 45653 h 3948462"/>
                <a:gd name="connsiteX8" fmla="*/ 3869632 w 3888568"/>
                <a:gd name="connsiteY8" fmla="*/ 1517323 h 3948462"/>
                <a:gd name="connsiteX9" fmla="*/ 3670773 w 3888568"/>
                <a:gd name="connsiteY9" fmla="*/ 2425440 h 3948462"/>
                <a:gd name="connsiteX10" fmla="*/ 3164582 w 3888568"/>
                <a:gd name="connsiteY10" fmla="*/ 2831059 h 3948462"/>
                <a:gd name="connsiteX11" fmla="*/ 3176822 w 3888568"/>
                <a:gd name="connsiteY11" fmla="*/ 2844986 h 3948462"/>
                <a:gd name="connsiteX12" fmla="*/ 3146203 w 3888568"/>
                <a:gd name="connsiteY12" fmla="*/ 2843756 h 3948462"/>
                <a:gd name="connsiteX13" fmla="*/ 3151211 w 3888568"/>
                <a:gd name="connsiteY13" fmla="*/ 2836155 h 3948462"/>
                <a:gd name="connsiteX14" fmla="*/ 2397082 w 3888568"/>
                <a:gd name="connsiteY14" fmla="*/ 2564681 h 3948462"/>
                <a:gd name="connsiteX15" fmla="*/ 2396219 w 3888568"/>
                <a:gd name="connsiteY15" fmla="*/ 2558207 h 3948462"/>
                <a:gd name="connsiteX16" fmla="*/ 1746058 w 3888568"/>
                <a:gd name="connsiteY16" fmla="*/ 3093574 h 3948462"/>
                <a:gd name="connsiteX17" fmla="*/ 990519 w 3888568"/>
                <a:gd name="connsiteY17" fmla="*/ 2019783 h 3948462"/>
                <a:gd name="connsiteX18" fmla="*/ 1593790 w 3888568"/>
                <a:gd name="connsiteY18" fmla="*/ 967808 h 3948462"/>
                <a:gd name="connsiteX19" fmla="*/ 1746058 w 3888568"/>
                <a:gd name="connsiteY19" fmla="*/ 945992 h 3948462"/>
                <a:gd name="connsiteX20" fmla="*/ 2206475 w 3888568"/>
                <a:gd name="connsiteY20" fmla="*/ 1173924 h 3948462"/>
                <a:gd name="connsiteX21" fmla="*/ 2185910 w 3888568"/>
                <a:gd name="connsiteY21" fmla="*/ 877882 h 3948462"/>
                <a:gd name="connsiteX22" fmla="*/ 2656644 w 3888568"/>
                <a:gd name="connsiteY22" fmla="*/ 803138 h 3948462"/>
                <a:gd name="connsiteX23" fmla="*/ 2828567 w 3888568"/>
                <a:gd name="connsiteY23" fmla="*/ 2099525 h 3948462"/>
                <a:gd name="connsiteX24" fmla="*/ 3362812 w 3888568"/>
                <a:gd name="connsiteY24" fmla="*/ 2002360 h 3948462"/>
                <a:gd name="connsiteX25" fmla="*/ 3289926 w 3888568"/>
                <a:gd name="connsiteY25" fmla="*/ 1346695 h 3948462"/>
                <a:gd name="connsiteX26" fmla="*/ 3290031 w 3888568"/>
                <a:gd name="connsiteY26" fmla="*/ 1346798 h 3948462"/>
                <a:gd name="connsiteX27" fmla="*/ 1700745 w 3888568"/>
                <a:gd name="connsiteY27" fmla="*/ 575031 h 3948462"/>
                <a:gd name="connsiteX28" fmla="*/ 571995 w 3888568"/>
                <a:gd name="connsiteY28" fmla="*/ 2274165 h 3948462"/>
                <a:gd name="connsiteX29" fmla="*/ 2267548 w 3888568"/>
                <a:gd name="connsiteY29" fmla="*/ 3408286 h 3948462"/>
                <a:gd name="connsiteX30" fmla="*/ 3194376 w 3888568"/>
                <a:gd name="connsiteY30" fmla="*/ 3072653 h 3948462"/>
                <a:gd name="connsiteX31" fmla="*/ 3268026 w 3888568"/>
                <a:gd name="connsiteY31" fmla="*/ 3509545 h 3948462"/>
                <a:gd name="connsiteX32" fmla="*/ 2347298 w 3888568"/>
                <a:gd name="connsiteY32" fmla="*/ 3904041 h 3948462"/>
                <a:gd name="connsiteX33" fmla="*/ 42617 w 3888568"/>
                <a:gd name="connsiteY33" fmla="*/ 2380068 h 3948462"/>
                <a:gd name="connsiteX34" fmla="*/ 1594841 w 3888568"/>
                <a:gd name="connsiteY34" fmla="*/ 45653 h 3948462"/>
                <a:gd name="connsiteX0" fmla="*/ 1853384 w 3892469"/>
                <a:gd name="connsiteY0" fmla="*/ 1371624 h 3948462"/>
                <a:gd name="connsiteX1" fmla="*/ 1768767 w 3892469"/>
                <a:gd name="connsiteY1" fmla="*/ 1390324 h 3948462"/>
                <a:gd name="connsiteX2" fmla="*/ 1517577 w 3892469"/>
                <a:gd name="connsiteY2" fmla="*/ 2042010 h 3948462"/>
                <a:gd name="connsiteX3" fmla="*/ 1928990 w 3892469"/>
                <a:gd name="connsiteY3" fmla="*/ 2639747 h 3948462"/>
                <a:gd name="connsiteX4" fmla="*/ 2318674 w 3892469"/>
                <a:gd name="connsiteY4" fmla="*/ 2006358 h 3948462"/>
                <a:gd name="connsiteX5" fmla="*/ 2293344 w 3892469"/>
                <a:gd name="connsiteY5" fmla="*/ 1834228 h 3948462"/>
                <a:gd name="connsiteX6" fmla="*/ 1853384 w 3892469"/>
                <a:gd name="connsiteY6" fmla="*/ 1371624 h 3948462"/>
                <a:gd name="connsiteX7" fmla="*/ 1594841 w 3892469"/>
                <a:gd name="connsiteY7" fmla="*/ 45653 h 3948462"/>
                <a:gd name="connsiteX8" fmla="*/ 3869632 w 3892469"/>
                <a:gd name="connsiteY8" fmla="*/ 1517323 h 3948462"/>
                <a:gd name="connsiteX9" fmla="*/ 3706266 w 3892469"/>
                <a:gd name="connsiteY9" fmla="*/ 2457195 h 3948462"/>
                <a:gd name="connsiteX10" fmla="*/ 3164582 w 3892469"/>
                <a:gd name="connsiteY10" fmla="*/ 2831059 h 3948462"/>
                <a:gd name="connsiteX11" fmla="*/ 3176822 w 3892469"/>
                <a:gd name="connsiteY11" fmla="*/ 2844986 h 3948462"/>
                <a:gd name="connsiteX12" fmla="*/ 3146203 w 3892469"/>
                <a:gd name="connsiteY12" fmla="*/ 2843756 h 3948462"/>
                <a:gd name="connsiteX13" fmla="*/ 3151211 w 3892469"/>
                <a:gd name="connsiteY13" fmla="*/ 2836155 h 3948462"/>
                <a:gd name="connsiteX14" fmla="*/ 2397082 w 3892469"/>
                <a:gd name="connsiteY14" fmla="*/ 2564681 h 3948462"/>
                <a:gd name="connsiteX15" fmla="*/ 2396219 w 3892469"/>
                <a:gd name="connsiteY15" fmla="*/ 2558207 h 3948462"/>
                <a:gd name="connsiteX16" fmla="*/ 1746058 w 3892469"/>
                <a:gd name="connsiteY16" fmla="*/ 3093574 h 3948462"/>
                <a:gd name="connsiteX17" fmla="*/ 990519 w 3892469"/>
                <a:gd name="connsiteY17" fmla="*/ 2019783 h 3948462"/>
                <a:gd name="connsiteX18" fmla="*/ 1593790 w 3892469"/>
                <a:gd name="connsiteY18" fmla="*/ 967808 h 3948462"/>
                <a:gd name="connsiteX19" fmla="*/ 1746058 w 3892469"/>
                <a:gd name="connsiteY19" fmla="*/ 945992 h 3948462"/>
                <a:gd name="connsiteX20" fmla="*/ 2206475 w 3892469"/>
                <a:gd name="connsiteY20" fmla="*/ 1173924 h 3948462"/>
                <a:gd name="connsiteX21" fmla="*/ 2185910 w 3892469"/>
                <a:gd name="connsiteY21" fmla="*/ 877882 h 3948462"/>
                <a:gd name="connsiteX22" fmla="*/ 2656644 w 3892469"/>
                <a:gd name="connsiteY22" fmla="*/ 803138 h 3948462"/>
                <a:gd name="connsiteX23" fmla="*/ 2828567 w 3892469"/>
                <a:gd name="connsiteY23" fmla="*/ 2099525 h 3948462"/>
                <a:gd name="connsiteX24" fmla="*/ 3362812 w 3892469"/>
                <a:gd name="connsiteY24" fmla="*/ 2002360 h 3948462"/>
                <a:gd name="connsiteX25" fmla="*/ 3289926 w 3892469"/>
                <a:gd name="connsiteY25" fmla="*/ 1346695 h 3948462"/>
                <a:gd name="connsiteX26" fmla="*/ 3290031 w 3892469"/>
                <a:gd name="connsiteY26" fmla="*/ 1346798 h 3948462"/>
                <a:gd name="connsiteX27" fmla="*/ 1700745 w 3892469"/>
                <a:gd name="connsiteY27" fmla="*/ 575031 h 3948462"/>
                <a:gd name="connsiteX28" fmla="*/ 571995 w 3892469"/>
                <a:gd name="connsiteY28" fmla="*/ 2274165 h 3948462"/>
                <a:gd name="connsiteX29" fmla="*/ 2267548 w 3892469"/>
                <a:gd name="connsiteY29" fmla="*/ 3408286 h 3948462"/>
                <a:gd name="connsiteX30" fmla="*/ 3194376 w 3892469"/>
                <a:gd name="connsiteY30" fmla="*/ 3072653 h 3948462"/>
                <a:gd name="connsiteX31" fmla="*/ 3268026 w 3892469"/>
                <a:gd name="connsiteY31" fmla="*/ 3509545 h 3948462"/>
                <a:gd name="connsiteX32" fmla="*/ 2347298 w 3892469"/>
                <a:gd name="connsiteY32" fmla="*/ 3904041 h 3948462"/>
                <a:gd name="connsiteX33" fmla="*/ 42617 w 3892469"/>
                <a:gd name="connsiteY33" fmla="*/ 2380068 h 3948462"/>
                <a:gd name="connsiteX34" fmla="*/ 1594841 w 3892469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3151211 w 3890413"/>
                <a:gd name="connsiteY13" fmla="*/ 2836155 h 3948462"/>
                <a:gd name="connsiteX14" fmla="*/ 2397082 w 3890413"/>
                <a:gd name="connsiteY14" fmla="*/ 2564681 h 3948462"/>
                <a:gd name="connsiteX15" fmla="*/ 2396219 w 3890413"/>
                <a:gd name="connsiteY15" fmla="*/ 2558207 h 3948462"/>
                <a:gd name="connsiteX16" fmla="*/ 1746058 w 3890413"/>
                <a:gd name="connsiteY16" fmla="*/ 3093574 h 3948462"/>
                <a:gd name="connsiteX17" fmla="*/ 990519 w 3890413"/>
                <a:gd name="connsiteY17" fmla="*/ 2019783 h 3948462"/>
                <a:gd name="connsiteX18" fmla="*/ 1593790 w 3890413"/>
                <a:gd name="connsiteY18" fmla="*/ 967808 h 3948462"/>
                <a:gd name="connsiteX19" fmla="*/ 1746058 w 3890413"/>
                <a:gd name="connsiteY19" fmla="*/ 945992 h 3948462"/>
                <a:gd name="connsiteX20" fmla="*/ 2206475 w 3890413"/>
                <a:gd name="connsiteY20" fmla="*/ 1173924 h 3948462"/>
                <a:gd name="connsiteX21" fmla="*/ 2185910 w 3890413"/>
                <a:gd name="connsiteY21" fmla="*/ 877882 h 3948462"/>
                <a:gd name="connsiteX22" fmla="*/ 2656644 w 3890413"/>
                <a:gd name="connsiteY22" fmla="*/ 803138 h 3948462"/>
                <a:gd name="connsiteX23" fmla="*/ 2828567 w 3890413"/>
                <a:gd name="connsiteY23" fmla="*/ 2099525 h 3948462"/>
                <a:gd name="connsiteX24" fmla="*/ 3362812 w 3890413"/>
                <a:gd name="connsiteY24" fmla="*/ 2002360 h 3948462"/>
                <a:gd name="connsiteX25" fmla="*/ 3289926 w 3890413"/>
                <a:gd name="connsiteY25" fmla="*/ 1346695 h 3948462"/>
                <a:gd name="connsiteX26" fmla="*/ 3290031 w 3890413"/>
                <a:gd name="connsiteY26" fmla="*/ 1346798 h 3948462"/>
                <a:gd name="connsiteX27" fmla="*/ 1700745 w 3890413"/>
                <a:gd name="connsiteY27" fmla="*/ 575031 h 3948462"/>
                <a:gd name="connsiteX28" fmla="*/ 571995 w 3890413"/>
                <a:gd name="connsiteY28" fmla="*/ 2274165 h 3948462"/>
                <a:gd name="connsiteX29" fmla="*/ 2267548 w 3890413"/>
                <a:gd name="connsiteY29" fmla="*/ 3408286 h 3948462"/>
                <a:gd name="connsiteX30" fmla="*/ 3194376 w 3890413"/>
                <a:gd name="connsiteY30" fmla="*/ 3072653 h 3948462"/>
                <a:gd name="connsiteX31" fmla="*/ 3268026 w 3890413"/>
                <a:gd name="connsiteY31" fmla="*/ 3509545 h 3948462"/>
                <a:gd name="connsiteX32" fmla="*/ 2347298 w 3890413"/>
                <a:gd name="connsiteY32" fmla="*/ 3904041 h 3948462"/>
                <a:gd name="connsiteX33" fmla="*/ 42617 w 3890413"/>
                <a:gd name="connsiteY33" fmla="*/ 2380068 h 3948462"/>
                <a:gd name="connsiteX34" fmla="*/ 1594841 w 3890413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3151211 w 3890413"/>
                <a:gd name="connsiteY13" fmla="*/ 2836155 h 3948462"/>
                <a:gd name="connsiteX14" fmla="*/ 2397082 w 3890413"/>
                <a:gd name="connsiteY14" fmla="*/ 2564681 h 3948462"/>
                <a:gd name="connsiteX15" fmla="*/ 2396219 w 3890413"/>
                <a:gd name="connsiteY15" fmla="*/ 2558207 h 3948462"/>
                <a:gd name="connsiteX16" fmla="*/ 1746058 w 3890413"/>
                <a:gd name="connsiteY16" fmla="*/ 3093574 h 3948462"/>
                <a:gd name="connsiteX17" fmla="*/ 990519 w 3890413"/>
                <a:gd name="connsiteY17" fmla="*/ 2019783 h 3948462"/>
                <a:gd name="connsiteX18" fmla="*/ 1593790 w 3890413"/>
                <a:gd name="connsiteY18" fmla="*/ 967808 h 3948462"/>
                <a:gd name="connsiteX19" fmla="*/ 1746058 w 3890413"/>
                <a:gd name="connsiteY19" fmla="*/ 945992 h 3948462"/>
                <a:gd name="connsiteX20" fmla="*/ 2206475 w 3890413"/>
                <a:gd name="connsiteY20" fmla="*/ 1173924 h 3948462"/>
                <a:gd name="connsiteX21" fmla="*/ 2185910 w 3890413"/>
                <a:gd name="connsiteY21" fmla="*/ 877882 h 3948462"/>
                <a:gd name="connsiteX22" fmla="*/ 2656644 w 3890413"/>
                <a:gd name="connsiteY22" fmla="*/ 803138 h 3948462"/>
                <a:gd name="connsiteX23" fmla="*/ 2828567 w 3890413"/>
                <a:gd name="connsiteY23" fmla="*/ 2099525 h 3948462"/>
                <a:gd name="connsiteX24" fmla="*/ 3362812 w 3890413"/>
                <a:gd name="connsiteY24" fmla="*/ 2002360 h 3948462"/>
                <a:gd name="connsiteX25" fmla="*/ 3289926 w 3890413"/>
                <a:gd name="connsiteY25" fmla="*/ 1346695 h 3948462"/>
                <a:gd name="connsiteX26" fmla="*/ 3290031 w 3890413"/>
                <a:gd name="connsiteY26" fmla="*/ 1346798 h 3948462"/>
                <a:gd name="connsiteX27" fmla="*/ 1700745 w 3890413"/>
                <a:gd name="connsiteY27" fmla="*/ 575031 h 3948462"/>
                <a:gd name="connsiteX28" fmla="*/ 571995 w 3890413"/>
                <a:gd name="connsiteY28" fmla="*/ 2274165 h 3948462"/>
                <a:gd name="connsiteX29" fmla="*/ 2267548 w 3890413"/>
                <a:gd name="connsiteY29" fmla="*/ 3408286 h 3948462"/>
                <a:gd name="connsiteX30" fmla="*/ 3194376 w 3890413"/>
                <a:gd name="connsiteY30" fmla="*/ 3072653 h 3948462"/>
                <a:gd name="connsiteX31" fmla="*/ 3268026 w 3890413"/>
                <a:gd name="connsiteY31" fmla="*/ 3509545 h 3948462"/>
                <a:gd name="connsiteX32" fmla="*/ 2347298 w 3890413"/>
                <a:gd name="connsiteY32" fmla="*/ 3904041 h 3948462"/>
                <a:gd name="connsiteX33" fmla="*/ 42617 w 3890413"/>
                <a:gd name="connsiteY33" fmla="*/ 2380068 h 3948462"/>
                <a:gd name="connsiteX34" fmla="*/ 1594841 w 3890413"/>
                <a:gd name="connsiteY34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3146203 w 3890413"/>
                <a:gd name="connsiteY12" fmla="*/ 2843756 h 3948462"/>
                <a:gd name="connsiteX13" fmla="*/ 2397082 w 3890413"/>
                <a:gd name="connsiteY13" fmla="*/ 2564681 h 3948462"/>
                <a:gd name="connsiteX14" fmla="*/ 2396219 w 3890413"/>
                <a:gd name="connsiteY14" fmla="*/ 2558207 h 3948462"/>
                <a:gd name="connsiteX15" fmla="*/ 1746058 w 3890413"/>
                <a:gd name="connsiteY15" fmla="*/ 3093574 h 3948462"/>
                <a:gd name="connsiteX16" fmla="*/ 990519 w 3890413"/>
                <a:gd name="connsiteY16" fmla="*/ 2019783 h 3948462"/>
                <a:gd name="connsiteX17" fmla="*/ 1593790 w 3890413"/>
                <a:gd name="connsiteY17" fmla="*/ 967808 h 3948462"/>
                <a:gd name="connsiteX18" fmla="*/ 1746058 w 3890413"/>
                <a:gd name="connsiteY18" fmla="*/ 945992 h 3948462"/>
                <a:gd name="connsiteX19" fmla="*/ 2206475 w 3890413"/>
                <a:gd name="connsiteY19" fmla="*/ 1173924 h 3948462"/>
                <a:gd name="connsiteX20" fmla="*/ 2185910 w 3890413"/>
                <a:gd name="connsiteY20" fmla="*/ 877882 h 3948462"/>
                <a:gd name="connsiteX21" fmla="*/ 2656644 w 3890413"/>
                <a:gd name="connsiteY21" fmla="*/ 803138 h 3948462"/>
                <a:gd name="connsiteX22" fmla="*/ 2828567 w 3890413"/>
                <a:gd name="connsiteY22" fmla="*/ 2099525 h 3948462"/>
                <a:gd name="connsiteX23" fmla="*/ 3362812 w 3890413"/>
                <a:gd name="connsiteY23" fmla="*/ 2002360 h 3948462"/>
                <a:gd name="connsiteX24" fmla="*/ 3289926 w 3890413"/>
                <a:gd name="connsiteY24" fmla="*/ 1346695 h 3948462"/>
                <a:gd name="connsiteX25" fmla="*/ 3290031 w 3890413"/>
                <a:gd name="connsiteY25" fmla="*/ 1346798 h 3948462"/>
                <a:gd name="connsiteX26" fmla="*/ 1700745 w 3890413"/>
                <a:gd name="connsiteY26" fmla="*/ 575031 h 3948462"/>
                <a:gd name="connsiteX27" fmla="*/ 571995 w 3890413"/>
                <a:gd name="connsiteY27" fmla="*/ 2274165 h 3948462"/>
                <a:gd name="connsiteX28" fmla="*/ 2267548 w 3890413"/>
                <a:gd name="connsiteY28" fmla="*/ 3408286 h 3948462"/>
                <a:gd name="connsiteX29" fmla="*/ 3194376 w 3890413"/>
                <a:gd name="connsiteY29" fmla="*/ 3072653 h 3948462"/>
                <a:gd name="connsiteX30" fmla="*/ 3268026 w 3890413"/>
                <a:gd name="connsiteY30" fmla="*/ 3509545 h 3948462"/>
                <a:gd name="connsiteX31" fmla="*/ 2347298 w 3890413"/>
                <a:gd name="connsiteY31" fmla="*/ 3904041 h 3948462"/>
                <a:gd name="connsiteX32" fmla="*/ 42617 w 3890413"/>
                <a:gd name="connsiteY32" fmla="*/ 2380068 h 3948462"/>
                <a:gd name="connsiteX33" fmla="*/ 1594841 w 3890413"/>
                <a:gd name="connsiteY33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3176822 w 3890413"/>
                <a:gd name="connsiteY11" fmla="*/ 2844986 h 3948462"/>
                <a:gd name="connsiteX12" fmla="*/ 2397082 w 3890413"/>
                <a:gd name="connsiteY12" fmla="*/ 2564681 h 3948462"/>
                <a:gd name="connsiteX13" fmla="*/ 2396219 w 3890413"/>
                <a:gd name="connsiteY13" fmla="*/ 2558207 h 3948462"/>
                <a:gd name="connsiteX14" fmla="*/ 1746058 w 3890413"/>
                <a:gd name="connsiteY14" fmla="*/ 3093574 h 3948462"/>
                <a:gd name="connsiteX15" fmla="*/ 990519 w 3890413"/>
                <a:gd name="connsiteY15" fmla="*/ 2019783 h 3948462"/>
                <a:gd name="connsiteX16" fmla="*/ 1593790 w 3890413"/>
                <a:gd name="connsiteY16" fmla="*/ 967808 h 3948462"/>
                <a:gd name="connsiteX17" fmla="*/ 1746058 w 3890413"/>
                <a:gd name="connsiteY17" fmla="*/ 945992 h 3948462"/>
                <a:gd name="connsiteX18" fmla="*/ 2206475 w 3890413"/>
                <a:gd name="connsiteY18" fmla="*/ 1173924 h 3948462"/>
                <a:gd name="connsiteX19" fmla="*/ 2185910 w 3890413"/>
                <a:gd name="connsiteY19" fmla="*/ 877882 h 3948462"/>
                <a:gd name="connsiteX20" fmla="*/ 2656644 w 3890413"/>
                <a:gd name="connsiteY20" fmla="*/ 803138 h 3948462"/>
                <a:gd name="connsiteX21" fmla="*/ 2828567 w 3890413"/>
                <a:gd name="connsiteY21" fmla="*/ 2099525 h 3948462"/>
                <a:gd name="connsiteX22" fmla="*/ 3362812 w 3890413"/>
                <a:gd name="connsiteY22" fmla="*/ 2002360 h 3948462"/>
                <a:gd name="connsiteX23" fmla="*/ 3289926 w 3890413"/>
                <a:gd name="connsiteY23" fmla="*/ 1346695 h 3948462"/>
                <a:gd name="connsiteX24" fmla="*/ 3290031 w 3890413"/>
                <a:gd name="connsiteY24" fmla="*/ 1346798 h 3948462"/>
                <a:gd name="connsiteX25" fmla="*/ 1700745 w 3890413"/>
                <a:gd name="connsiteY25" fmla="*/ 575031 h 3948462"/>
                <a:gd name="connsiteX26" fmla="*/ 571995 w 3890413"/>
                <a:gd name="connsiteY26" fmla="*/ 2274165 h 3948462"/>
                <a:gd name="connsiteX27" fmla="*/ 2267548 w 3890413"/>
                <a:gd name="connsiteY27" fmla="*/ 3408286 h 3948462"/>
                <a:gd name="connsiteX28" fmla="*/ 3194376 w 3890413"/>
                <a:gd name="connsiteY28" fmla="*/ 3072653 h 3948462"/>
                <a:gd name="connsiteX29" fmla="*/ 3268026 w 3890413"/>
                <a:gd name="connsiteY29" fmla="*/ 3509545 h 3948462"/>
                <a:gd name="connsiteX30" fmla="*/ 2347298 w 3890413"/>
                <a:gd name="connsiteY30" fmla="*/ 3904041 h 3948462"/>
                <a:gd name="connsiteX31" fmla="*/ 42617 w 3890413"/>
                <a:gd name="connsiteY31" fmla="*/ 2380068 h 3948462"/>
                <a:gd name="connsiteX32" fmla="*/ 1594841 w 3890413"/>
                <a:gd name="connsiteY32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3164582 w 3890413"/>
                <a:gd name="connsiteY10" fmla="*/ 2831059 h 3948462"/>
                <a:gd name="connsiteX11" fmla="*/ 2397082 w 3890413"/>
                <a:gd name="connsiteY11" fmla="*/ 2564681 h 3948462"/>
                <a:gd name="connsiteX12" fmla="*/ 2396219 w 3890413"/>
                <a:gd name="connsiteY12" fmla="*/ 2558207 h 3948462"/>
                <a:gd name="connsiteX13" fmla="*/ 1746058 w 3890413"/>
                <a:gd name="connsiteY13" fmla="*/ 3093574 h 3948462"/>
                <a:gd name="connsiteX14" fmla="*/ 990519 w 3890413"/>
                <a:gd name="connsiteY14" fmla="*/ 2019783 h 3948462"/>
                <a:gd name="connsiteX15" fmla="*/ 1593790 w 3890413"/>
                <a:gd name="connsiteY15" fmla="*/ 967808 h 3948462"/>
                <a:gd name="connsiteX16" fmla="*/ 1746058 w 3890413"/>
                <a:gd name="connsiteY16" fmla="*/ 945992 h 3948462"/>
                <a:gd name="connsiteX17" fmla="*/ 2206475 w 3890413"/>
                <a:gd name="connsiteY17" fmla="*/ 1173924 h 3948462"/>
                <a:gd name="connsiteX18" fmla="*/ 2185910 w 3890413"/>
                <a:gd name="connsiteY18" fmla="*/ 877882 h 3948462"/>
                <a:gd name="connsiteX19" fmla="*/ 2656644 w 3890413"/>
                <a:gd name="connsiteY19" fmla="*/ 803138 h 3948462"/>
                <a:gd name="connsiteX20" fmla="*/ 2828567 w 3890413"/>
                <a:gd name="connsiteY20" fmla="*/ 2099525 h 3948462"/>
                <a:gd name="connsiteX21" fmla="*/ 3362812 w 3890413"/>
                <a:gd name="connsiteY21" fmla="*/ 2002360 h 3948462"/>
                <a:gd name="connsiteX22" fmla="*/ 3289926 w 3890413"/>
                <a:gd name="connsiteY22" fmla="*/ 1346695 h 3948462"/>
                <a:gd name="connsiteX23" fmla="*/ 3290031 w 3890413"/>
                <a:gd name="connsiteY23" fmla="*/ 1346798 h 3948462"/>
                <a:gd name="connsiteX24" fmla="*/ 1700745 w 3890413"/>
                <a:gd name="connsiteY24" fmla="*/ 575031 h 3948462"/>
                <a:gd name="connsiteX25" fmla="*/ 571995 w 3890413"/>
                <a:gd name="connsiteY25" fmla="*/ 2274165 h 3948462"/>
                <a:gd name="connsiteX26" fmla="*/ 2267548 w 3890413"/>
                <a:gd name="connsiteY26" fmla="*/ 3408286 h 3948462"/>
                <a:gd name="connsiteX27" fmla="*/ 3194376 w 3890413"/>
                <a:gd name="connsiteY27" fmla="*/ 3072653 h 3948462"/>
                <a:gd name="connsiteX28" fmla="*/ 3268026 w 3890413"/>
                <a:gd name="connsiteY28" fmla="*/ 3509545 h 3948462"/>
                <a:gd name="connsiteX29" fmla="*/ 2347298 w 3890413"/>
                <a:gd name="connsiteY29" fmla="*/ 3904041 h 3948462"/>
                <a:gd name="connsiteX30" fmla="*/ 42617 w 3890413"/>
                <a:gd name="connsiteY30" fmla="*/ 2380068 h 3948462"/>
                <a:gd name="connsiteX31" fmla="*/ 1594841 w 3890413"/>
                <a:gd name="connsiteY31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2396219 w 3890413"/>
                <a:gd name="connsiteY11" fmla="*/ 2558207 h 3948462"/>
                <a:gd name="connsiteX12" fmla="*/ 1746058 w 3890413"/>
                <a:gd name="connsiteY12" fmla="*/ 3093574 h 3948462"/>
                <a:gd name="connsiteX13" fmla="*/ 990519 w 3890413"/>
                <a:gd name="connsiteY13" fmla="*/ 2019783 h 3948462"/>
                <a:gd name="connsiteX14" fmla="*/ 1593790 w 3890413"/>
                <a:gd name="connsiteY14" fmla="*/ 967808 h 3948462"/>
                <a:gd name="connsiteX15" fmla="*/ 1746058 w 3890413"/>
                <a:gd name="connsiteY15" fmla="*/ 945992 h 3948462"/>
                <a:gd name="connsiteX16" fmla="*/ 2206475 w 3890413"/>
                <a:gd name="connsiteY16" fmla="*/ 1173924 h 3948462"/>
                <a:gd name="connsiteX17" fmla="*/ 2185910 w 3890413"/>
                <a:gd name="connsiteY17" fmla="*/ 877882 h 3948462"/>
                <a:gd name="connsiteX18" fmla="*/ 2656644 w 3890413"/>
                <a:gd name="connsiteY18" fmla="*/ 803138 h 3948462"/>
                <a:gd name="connsiteX19" fmla="*/ 2828567 w 3890413"/>
                <a:gd name="connsiteY19" fmla="*/ 2099525 h 3948462"/>
                <a:gd name="connsiteX20" fmla="*/ 3362812 w 3890413"/>
                <a:gd name="connsiteY20" fmla="*/ 2002360 h 3948462"/>
                <a:gd name="connsiteX21" fmla="*/ 3289926 w 3890413"/>
                <a:gd name="connsiteY21" fmla="*/ 1346695 h 3948462"/>
                <a:gd name="connsiteX22" fmla="*/ 3290031 w 3890413"/>
                <a:gd name="connsiteY22" fmla="*/ 1346798 h 3948462"/>
                <a:gd name="connsiteX23" fmla="*/ 1700745 w 3890413"/>
                <a:gd name="connsiteY23" fmla="*/ 575031 h 3948462"/>
                <a:gd name="connsiteX24" fmla="*/ 571995 w 3890413"/>
                <a:gd name="connsiteY24" fmla="*/ 2274165 h 3948462"/>
                <a:gd name="connsiteX25" fmla="*/ 2267548 w 3890413"/>
                <a:gd name="connsiteY25" fmla="*/ 3408286 h 3948462"/>
                <a:gd name="connsiteX26" fmla="*/ 3194376 w 3890413"/>
                <a:gd name="connsiteY26" fmla="*/ 3072653 h 3948462"/>
                <a:gd name="connsiteX27" fmla="*/ 3268026 w 3890413"/>
                <a:gd name="connsiteY27" fmla="*/ 3509545 h 3948462"/>
                <a:gd name="connsiteX28" fmla="*/ 2347298 w 3890413"/>
                <a:gd name="connsiteY28" fmla="*/ 3904041 h 3948462"/>
                <a:gd name="connsiteX29" fmla="*/ 42617 w 3890413"/>
                <a:gd name="connsiteY29" fmla="*/ 2380068 h 3948462"/>
                <a:gd name="connsiteX30" fmla="*/ 1594841 w 3890413"/>
                <a:gd name="connsiteY30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2396219 w 3890413"/>
                <a:gd name="connsiteY11" fmla="*/ 2558207 h 3948462"/>
                <a:gd name="connsiteX12" fmla="*/ 1746058 w 3890413"/>
                <a:gd name="connsiteY12" fmla="*/ 3093574 h 3948462"/>
                <a:gd name="connsiteX13" fmla="*/ 990519 w 3890413"/>
                <a:gd name="connsiteY13" fmla="*/ 2019783 h 3948462"/>
                <a:gd name="connsiteX14" fmla="*/ 1593790 w 3890413"/>
                <a:gd name="connsiteY14" fmla="*/ 967808 h 3948462"/>
                <a:gd name="connsiteX15" fmla="*/ 1746058 w 3890413"/>
                <a:gd name="connsiteY15" fmla="*/ 945992 h 3948462"/>
                <a:gd name="connsiteX16" fmla="*/ 2206475 w 3890413"/>
                <a:gd name="connsiteY16" fmla="*/ 1173924 h 3948462"/>
                <a:gd name="connsiteX17" fmla="*/ 2185910 w 3890413"/>
                <a:gd name="connsiteY17" fmla="*/ 877882 h 3948462"/>
                <a:gd name="connsiteX18" fmla="*/ 2656644 w 3890413"/>
                <a:gd name="connsiteY18" fmla="*/ 803138 h 3948462"/>
                <a:gd name="connsiteX19" fmla="*/ 2828567 w 3890413"/>
                <a:gd name="connsiteY19" fmla="*/ 2099525 h 3948462"/>
                <a:gd name="connsiteX20" fmla="*/ 3362812 w 3890413"/>
                <a:gd name="connsiteY20" fmla="*/ 2002360 h 3948462"/>
                <a:gd name="connsiteX21" fmla="*/ 3289926 w 3890413"/>
                <a:gd name="connsiteY21" fmla="*/ 1346695 h 3948462"/>
                <a:gd name="connsiteX22" fmla="*/ 3290031 w 3890413"/>
                <a:gd name="connsiteY22" fmla="*/ 1346798 h 3948462"/>
                <a:gd name="connsiteX23" fmla="*/ 1700745 w 3890413"/>
                <a:gd name="connsiteY23" fmla="*/ 575031 h 3948462"/>
                <a:gd name="connsiteX24" fmla="*/ 571995 w 3890413"/>
                <a:gd name="connsiteY24" fmla="*/ 2274165 h 3948462"/>
                <a:gd name="connsiteX25" fmla="*/ 2267548 w 3890413"/>
                <a:gd name="connsiteY25" fmla="*/ 3408286 h 3948462"/>
                <a:gd name="connsiteX26" fmla="*/ 3194376 w 3890413"/>
                <a:gd name="connsiteY26" fmla="*/ 3072653 h 3948462"/>
                <a:gd name="connsiteX27" fmla="*/ 3268026 w 3890413"/>
                <a:gd name="connsiteY27" fmla="*/ 3509545 h 3948462"/>
                <a:gd name="connsiteX28" fmla="*/ 2347298 w 3890413"/>
                <a:gd name="connsiteY28" fmla="*/ 3904041 h 3948462"/>
                <a:gd name="connsiteX29" fmla="*/ 42617 w 3890413"/>
                <a:gd name="connsiteY29" fmla="*/ 2380068 h 3948462"/>
                <a:gd name="connsiteX30" fmla="*/ 1594841 w 3890413"/>
                <a:gd name="connsiteY30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397082 w 3890413"/>
                <a:gd name="connsiteY10" fmla="*/ 2564681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25973 w 3890413"/>
                <a:gd name="connsiteY10" fmla="*/ 2529182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61464 w 3890413"/>
                <a:gd name="connsiteY10" fmla="*/ 251236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61464 w 3890413"/>
                <a:gd name="connsiteY10" fmla="*/ 251236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  <a:gd name="connsiteX0" fmla="*/ 1853384 w 3890413"/>
                <a:gd name="connsiteY0" fmla="*/ 1371624 h 3948462"/>
                <a:gd name="connsiteX1" fmla="*/ 1768767 w 3890413"/>
                <a:gd name="connsiteY1" fmla="*/ 1390324 h 3948462"/>
                <a:gd name="connsiteX2" fmla="*/ 1517577 w 3890413"/>
                <a:gd name="connsiteY2" fmla="*/ 2042010 h 3948462"/>
                <a:gd name="connsiteX3" fmla="*/ 1928990 w 3890413"/>
                <a:gd name="connsiteY3" fmla="*/ 2639747 h 3948462"/>
                <a:gd name="connsiteX4" fmla="*/ 2318674 w 3890413"/>
                <a:gd name="connsiteY4" fmla="*/ 2006358 h 3948462"/>
                <a:gd name="connsiteX5" fmla="*/ 2293344 w 3890413"/>
                <a:gd name="connsiteY5" fmla="*/ 1834228 h 3948462"/>
                <a:gd name="connsiteX6" fmla="*/ 1853384 w 3890413"/>
                <a:gd name="connsiteY6" fmla="*/ 1371624 h 3948462"/>
                <a:gd name="connsiteX7" fmla="*/ 1594841 w 3890413"/>
                <a:gd name="connsiteY7" fmla="*/ 45653 h 3948462"/>
                <a:gd name="connsiteX8" fmla="*/ 3869632 w 3890413"/>
                <a:gd name="connsiteY8" fmla="*/ 1517323 h 3948462"/>
                <a:gd name="connsiteX9" fmla="*/ 3706266 w 3890413"/>
                <a:gd name="connsiteY9" fmla="*/ 2457195 h 3948462"/>
                <a:gd name="connsiteX10" fmla="*/ 2548384 w 3890413"/>
                <a:gd name="connsiteY10" fmla="*/ 2446988 h 3948462"/>
                <a:gd name="connsiteX11" fmla="*/ 1746058 w 3890413"/>
                <a:gd name="connsiteY11" fmla="*/ 3093574 h 3948462"/>
                <a:gd name="connsiteX12" fmla="*/ 990519 w 3890413"/>
                <a:gd name="connsiteY12" fmla="*/ 2019783 h 3948462"/>
                <a:gd name="connsiteX13" fmla="*/ 1593790 w 3890413"/>
                <a:gd name="connsiteY13" fmla="*/ 967808 h 3948462"/>
                <a:gd name="connsiteX14" fmla="*/ 1746058 w 3890413"/>
                <a:gd name="connsiteY14" fmla="*/ 945992 h 3948462"/>
                <a:gd name="connsiteX15" fmla="*/ 2206475 w 3890413"/>
                <a:gd name="connsiteY15" fmla="*/ 1173924 h 3948462"/>
                <a:gd name="connsiteX16" fmla="*/ 2185910 w 3890413"/>
                <a:gd name="connsiteY16" fmla="*/ 877882 h 3948462"/>
                <a:gd name="connsiteX17" fmla="*/ 2656644 w 3890413"/>
                <a:gd name="connsiteY17" fmla="*/ 803138 h 3948462"/>
                <a:gd name="connsiteX18" fmla="*/ 2828567 w 3890413"/>
                <a:gd name="connsiteY18" fmla="*/ 2099525 h 3948462"/>
                <a:gd name="connsiteX19" fmla="*/ 3362812 w 3890413"/>
                <a:gd name="connsiteY19" fmla="*/ 2002360 h 3948462"/>
                <a:gd name="connsiteX20" fmla="*/ 3289926 w 3890413"/>
                <a:gd name="connsiteY20" fmla="*/ 1346695 h 3948462"/>
                <a:gd name="connsiteX21" fmla="*/ 3290031 w 3890413"/>
                <a:gd name="connsiteY21" fmla="*/ 1346798 h 3948462"/>
                <a:gd name="connsiteX22" fmla="*/ 1700745 w 3890413"/>
                <a:gd name="connsiteY22" fmla="*/ 575031 h 3948462"/>
                <a:gd name="connsiteX23" fmla="*/ 571995 w 3890413"/>
                <a:gd name="connsiteY23" fmla="*/ 2274165 h 3948462"/>
                <a:gd name="connsiteX24" fmla="*/ 2267548 w 3890413"/>
                <a:gd name="connsiteY24" fmla="*/ 3408286 h 3948462"/>
                <a:gd name="connsiteX25" fmla="*/ 3194376 w 3890413"/>
                <a:gd name="connsiteY25" fmla="*/ 3072653 h 3948462"/>
                <a:gd name="connsiteX26" fmla="*/ 3268026 w 3890413"/>
                <a:gd name="connsiteY26" fmla="*/ 3509545 h 3948462"/>
                <a:gd name="connsiteX27" fmla="*/ 2347298 w 3890413"/>
                <a:gd name="connsiteY27" fmla="*/ 3904041 h 3948462"/>
                <a:gd name="connsiteX28" fmla="*/ 42617 w 3890413"/>
                <a:gd name="connsiteY28" fmla="*/ 2380068 h 3948462"/>
                <a:gd name="connsiteX29" fmla="*/ 1594841 w 3890413"/>
                <a:gd name="connsiteY29" fmla="*/ 45653 h 3948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90413" h="3948462">
                  <a:moveTo>
                    <a:pt x="1853384" y="1371624"/>
                  </a:moveTo>
                  <a:lnTo>
                    <a:pt x="1768767" y="1390324"/>
                  </a:lnTo>
                  <a:cubicBezTo>
                    <a:pt x="1579409" y="1463487"/>
                    <a:pt x="1490873" y="1833773"/>
                    <a:pt x="1517577" y="2042010"/>
                  </a:cubicBezTo>
                  <a:cubicBezTo>
                    <a:pt x="1544281" y="2250247"/>
                    <a:pt x="1644086" y="2624290"/>
                    <a:pt x="1928990" y="2639747"/>
                  </a:cubicBezTo>
                  <a:cubicBezTo>
                    <a:pt x="2177093" y="2653207"/>
                    <a:pt x="2337423" y="2363017"/>
                    <a:pt x="2318674" y="2006358"/>
                  </a:cubicBezTo>
                  <a:cubicBezTo>
                    <a:pt x="2310210" y="1948950"/>
                    <a:pt x="2301678" y="1891436"/>
                    <a:pt x="2293344" y="1834228"/>
                  </a:cubicBezTo>
                  <a:cubicBezTo>
                    <a:pt x="2229725" y="1555945"/>
                    <a:pt x="2050691" y="1359067"/>
                    <a:pt x="1853384" y="1371624"/>
                  </a:cubicBezTo>
                  <a:close/>
                  <a:moveTo>
                    <a:pt x="1594841" y="45653"/>
                  </a:moveTo>
                  <a:cubicBezTo>
                    <a:pt x="2527821" y="-128041"/>
                    <a:pt x="3626282" y="158796"/>
                    <a:pt x="3869632" y="1517323"/>
                  </a:cubicBezTo>
                  <a:cubicBezTo>
                    <a:pt x="3939308" y="2058696"/>
                    <a:pt x="3820785" y="2251376"/>
                    <a:pt x="3706266" y="2457195"/>
                  </a:cubicBezTo>
                  <a:cubicBezTo>
                    <a:pt x="3132098" y="3124925"/>
                    <a:pt x="2589274" y="2611359"/>
                    <a:pt x="2548384" y="2446988"/>
                  </a:cubicBezTo>
                  <a:cubicBezTo>
                    <a:pt x="2411721" y="3024903"/>
                    <a:pt x="2005702" y="3164775"/>
                    <a:pt x="1746058" y="3093574"/>
                  </a:cubicBezTo>
                  <a:cubicBezTo>
                    <a:pt x="1486414" y="3022373"/>
                    <a:pt x="990519" y="2612821"/>
                    <a:pt x="990519" y="2019783"/>
                  </a:cubicBezTo>
                  <a:cubicBezTo>
                    <a:pt x="990519" y="1500875"/>
                    <a:pt x="1249504" y="1067935"/>
                    <a:pt x="1593790" y="967808"/>
                  </a:cubicBezTo>
                  <a:cubicBezTo>
                    <a:pt x="1642974" y="953504"/>
                    <a:pt x="1694009" y="949376"/>
                    <a:pt x="1746058" y="945992"/>
                  </a:cubicBezTo>
                  <a:cubicBezTo>
                    <a:pt x="2004670" y="929176"/>
                    <a:pt x="2081338" y="1030119"/>
                    <a:pt x="2206475" y="1173924"/>
                  </a:cubicBezTo>
                  <a:cubicBezTo>
                    <a:pt x="2194343" y="1061758"/>
                    <a:pt x="2187003" y="961165"/>
                    <a:pt x="2185910" y="877882"/>
                  </a:cubicBezTo>
                  <a:lnTo>
                    <a:pt x="2656644" y="803138"/>
                  </a:lnTo>
                  <a:lnTo>
                    <a:pt x="2828567" y="2099525"/>
                  </a:lnTo>
                  <a:cubicBezTo>
                    <a:pt x="2888366" y="2544108"/>
                    <a:pt x="3261961" y="2420799"/>
                    <a:pt x="3362812" y="2002360"/>
                  </a:cubicBezTo>
                  <a:cubicBezTo>
                    <a:pt x="3355320" y="1625023"/>
                    <a:pt x="3366534" y="1729632"/>
                    <a:pt x="3289926" y="1346695"/>
                  </a:cubicBezTo>
                  <a:lnTo>
                    <a:pt x="3290031" y="1346798"/>
                  </a:lnTo>
                  <a:cubicBezTo>
                    <a:pt x="3068547" y="637774"/>
                    <a:pt x="2419129" y="439933"/>
                    <a:pt x="1700745" y="575031"/>
                  </a:cubicBezTo>
                  <a:cubicBezTo>
                    <a:pt x="890947" y="727320"/>
                    <a:pt x="415476" y="1491783"/>
                    <a:pt x="571995" y="2274165"/>
                  </a:cubicBezTo>
                  <a:cubicBezTo>
                    <a:pt x="728513" y="3056546"/>
                    <a:pt x="1580131" y="3572543"/>
                    <a:pt x="2267548" y="3408286"/>
                  </a:cubicBezTo>
                  <a:cubicBezTo>
                    <a:pt x="2796517" y="3281890"/>
                    <a:pt x="2641988" y="3320887"/>
                    <a:pt x="3194376" y="3072653"/>
                  </a:cubicBezTo>
                  <a:cubicBezTo>
                    <a:pt x="3249441" y="3306078"/>
                    <a:pt x="3239115" y="3309742"/>
                    <a:pt x="3268026" y="3509545"/>
                  </a:cubicBezTo>
                  <a:cubicBezTo>
                    <a:pt x="3021841" y="3717756"/>
                    <a:pt x="2685602" y="3836362"/>
                    <a:pt x="2347298" y="3904041"/>
                  </a:cubicBezTo>
                  <a:cubicBezTo>
                    <a:pt x="1157336" y="4112956"/>
                    <a:pt x="289475" y="3581660"/>
                    <a:pt x="42617" y="2380068"/>
                  </a:cubicBezTo>
                  <a:cubicBezTo>
                    <a:pt x="-204242" y="1178477"/>
                    <a:pt x="661862" y="219348"/>
                    <a:pt x="1594841" y="456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26" name="Freeform 14"/>
            <p:cNvSpPr>
              <a:spLocks noChangeAspect="1"/>
            </p:cNvSpPr>
            <p:nvPr/>
          </p:nvSpPr>
          <p:spPr>
            <a:xfrm>
              <a:off x="8506880" y="2771935"/>
              <a:ext cx="315652" cy="359610"/>
            </a:xfrm>
            <a:custGeom>
              <a:avLst/>
              <a:ahLst/>
              <a:rect l="l" t="t" r="r" b="b"/>
              <a:pathLst>
                <a:path w="3456727" h="3938119">
                  <a:moveTo>
                    <a:pt x="1728364" y="1961325"/>
                  </a:moveTo>
                  <a:cubicBezTo>
                    <a:pt x="1726089" y="2407152"/>
                    <a:pt x="1737463" y="2812034"/>
                    <a:pt x="1735188" y="3257861"/>
                  </a:cubicBezTo>
                  <a:cubicBezTo>
                    <a:pt x="2394830" y="3057694"/>
                    <a:pt x="2610919" y="2352560"/>
                    <a:pt x="2765594" y="1981796"/>
                  </a:cubicBezTo>
                  <a:close/>
                  <a:moveTo>
                    <a:pt x="1728362" y="682044"/>
                  </a:moveTo>
                  <a:cubicBezTo>
                    <a:pt x="1355324" y="868563"/>
                    <a:pt x="1166530" y="952725"/>
                    <a:pt x="609247" y="1002767"/>
                  </a:cubicBezTo>
                  <a:cubicBezTo>
                    <a:pt x="606972" y="1330312"/>
                    <a:pt x="631992" y="1623739"/>
                    <a:pt x="704780" y="1964933"/>
                  </a:cubicBezTo>
                  <a:lnTo>
                    <a:pt x="1728363" y="1971757"/>
                  </a:lnTo>
                  <a:cubicBezTo>
                    <a:pt x="1728363" y="1541853"/>
                    <a:pt x="1728362" y="1111948"/>
                    <a:pt x="1728362" y="682044"/>
                  </a:cubicBezTo>
                  <a:close/>
                  <a:moveTo>
                    <a:pt x="1723409" y="487996"/>
                  </a:moveTo>
                  <a:cubicBezTo>
                    <a:pt x="1725062" y="488690"/>
                    <a:pt x="1726712" y="489384"/>
                    <a:pt x="1728363" y="490064"/>
                  </a:cubicBezTo>
                  <a:cubicBezTo>
                    <a:pt x="1730015" y="489384"/>
                    <a:pt x="1731666" y="488690"/>
                    <a:pt x="1733319" y="487996"/>
                  </a:cubicBezTo>
                  <a:lnTo>
                    <a:pt x="1733319" y="492131"/>
                  </a:lnTo>
                  <a:cubicBezTo>
                    <a:pt x="2179467" y="679460"/>
                    <a:pt x="2405896" y="769409"/>
                    <a:pt x="2817789" y="813808"/>
                  </a:cubicBezTo>
                  <a:cubicBezTo>
                    <a:pt x="2971516" y="823489"/>
                    <a:pt x="3036247" y="875307"/>
                    <a:pt x="3033236" y="1061333"/>
                  </a:cubicBezTo>
                  <a:cubicBezTo>
                    <a:pt x="3015439" y="2441328"/>
                    <a:pt x="2363638" y="3359629"/>
                    <a:pt x="1733319" y="3448048"/>
                  </a:cubicBezTo>
                  <a:lnTo>
                    <a:pt x="1733319" y="3450123"/>
                  </a:lnTo>
                  <a:lnTo>
                    <a:pt x="1728363" y="3449086"/>
                  </a:lnTo>
                  <a:lnTo>
                    <a:pt x="1723409" y="3450123"/>
                  </a:lnTo>
                  <a:lnTo>
                    <a:pt x="1723409" y="3448048"/>
                  </a:lnTo>
                  <a:cubicBezTo>
                    <a:pt x="1093089" y="3359629"/>
                    <a:pt x="441289" y="2441328"/>
                    <a:pt x="423491" y="1061333"/>
                  </a:cubicBezTo>
                  <a:cubicBezTo>
                    <a:pt x="420479" y="875307"/>
                    <a:pt x="485211" y="823489"/>
                    <a:pt x="638937" y="813808"/>
                  </a:cubicBezTo>
                  <a:cubicBezTo>
                    <a:pt x="1050832" y="769409"/>
                    <a:pt x="1277261" y="679460"/>
                    <a:pt x="1723409" y="492131"/>
                  </a:cubicBezTo>
                  <a:close/>
                  <a:moveTo>
                    <a:pt x="1722802" y="306889"/>
                  </a:moveTo>
                  <a:lnTo>
                    <a:pt x="1722802" y="311530"/>
                  </a:lnTo>
                  <a:cubicBezTo>
                    <a:pt x="1222099" y="521767"/>
                    <a:pt x="967982" y="622713"/>
                    <a:pt x="505720" y="672542"/>
                  </a:cubicBezTo>
                  <a:cubicBezTo>
                    <a:pt x="333196" y="683408"/>
                    <a:pt x="260550" y="741561"/>
                    <a:pt x="263929" y="950334"/>
                  </a:cubicBezTo>
                  <a:cubicBezTo>
                    <a:pt x="283902" y="2499079"/>
                    <a:pt x="1015407" y="3529669"/>
                    <a:pt x="1722802" y="3628902"/>
                  </a:cubicBezTo>
                  <a:lnTo>
                    <a:pt x="1722802" y="3631230"/>
                  </a:lnTo>
                  <a:lnTo>
                    <a:pt x="1728365" y="3630065"/>
                  </a:lnTo>
                  <a:lnTo>
                    <a:pt x="1733925" y="3631230"/>
                  </a:lnTo>
                  <a:lnTo>
                    <a:pt x="1733925" y="3628902"/>
                  </a:lnTo>
                  <a:cubicBezTo>
                    <a:pt x="2441322" y="3529669"/>
                    <a:pt x="3172826" y="2499079"/>
                    <a:pt x="3192800" y="950334"/>
                  </a:cubicBezTo>
                  <a:cubicBezTo>
                    <a:pt x="3196179" y="741561"/>
                    <a:pt x="3123532" y="683408"/>
                    <a:pt x="2951007" y="672542"/>
                  </a:cubicBezTo>
                  <a:cubicBezTo>
                    <a:pt x="2488747" y="622713"/>
                    <a:pt x="2234630" y="521767"/>
                    <a:pt x="1733925" y="311530"/>
                  </a:cubicBezTo>
                  <a:lnTo>
                    <a:pt x="1733925" y="306889"/>
                  </a:lnTo>
                  <a:cubicBezTo>
                    <a:pt x="1732071" y="307669"/>
                    <a:pt x="1730218" y="308445"/>
                    <a:pt x="1728365" y="309209"/>
                  </a:cubicBezTo>
                  <a:cubicBezTo>
                    <a:pt x="1726510" y="308445"/>
                    <a:pt x="1724659" y="307669"/>
                    <a:pt x="1722802" y="306889"/>
                  </a:cubicBezTo>
                  <a:close/>
                  <a:moveTo>
                    <a:pt x="1721800" y="0"/>
                  </a:moveTo>
                  <a:cubicBezTo>
                    <a:pt x="1723991" y="923"/>
                    <a:pt x="1726176" y="1844"/>
                    <a:pt x="1728363" y="2749"/>
                  </a:cubicBezTo>
                  <a:cubicBezTo>
                    <a:pt x="1730551" y="1844"/>
                    <a:pt x="1732737" y="923"/>
                    <a:pt x="1734926" y="0"/>
                  </a:cubicBezTo>
                  <a:lnTo>
                    <a:pt x="1734926" y="5497"/>
                  </a:lnTo>
                  <a:cubicBezTo>
                    <a:pt x="2325825" y="254550"/>
                    <a:pt x="2625718" y="374136"/>
                    <a:pt x="3171248" y="433164"/>
                  </a:cubicBezTo>
                  <a:cubicBezTo>
                    <a:pt x="3374850" y="446035"/>
                    <a:pt x="3460584" y="514926"/>
                    <a:pt x="3456595" y="762245"/>
                  </a:cubicBezTo>
                  <a:cubicBezTo>
                    <a:pt x="3433024" y="2596936"/>
                    <a:pt x="2569749" y="3817807"/>
                    <a:pt x="1734926" y="3935360"/>
                  </a:cubicBezTo>
                  <a:lnTo>
                    <a:pt x="1734926" y="3938119"/>
                  </a:lnTo>
                  <a:lnTo>
                    <a:pt x="1728363" y="3936740"/>
                  </a:lnTo>
                  <a:lnTo>
                    <a:pt x="1721800" y="3938119"/>
                  </a:lnTo>
                  <a:lnTo>
                    <a:pt x="1721800" y="3935360"/>
                  </a:lnTo>
                  <a:cubicBezTo>
                    <a:pt x="886977" y="3817807"/>
                    <a:pt x="23703" y="2596936"/>
                    <a:pt x="132" y="762245"/>
                  </a:cubicBezTo>
                  <a:cubicBezTo>
                    <a:pt x="-3858" y="514926"/>
                    <a:pt x="81876" y="446035"/>
                    <a:pt x="285478" y="433164"/>
                  </a:cubicBezTo>
                  <a:cubicBezTo>
                    <a:pt x="831010" y="374136"/>
                    <a:pt x="1130903" y="254550"/>
                    <a:pt x="1721800" y="54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dirty="0" lang="ko-KR">
                <a:solidFill>
                  <a:schemeClr val="tx1"/>
                </a:solidFill>
              </a:endParaRPr>
            </a:p>
          </p:txBody>
        </p:sp>
        <p:sp>
          <p:nvSpPr>
            <p:cNvPr id="1048727" name="Rounded Rectangle 7"/>
            <p:cNvSpPr>
              <a:spLocks noChangeAspect="1"/>
            </p:cNvSpPr>
            <p:nvPr/>
          </p:nvSpPr>
          <p:spPr>
            <a:xfrm>
              <a:off x="9655543" y="2519661"/>
              <a:ext cx="338578" cy="338540"/>
            </a:xfrm>
            <a:custGeom>
              <a:avLst/>
              <a:ahLst/>
              <a:rect l="l" t="t" r="r" b="b"/>
              <a:pathLst>
                <a:path w="3960440" h="3960000">
                  <a:moveTo>
                    <a:pt x="2764687" y="782779"/>
                  </a:moveTo>
                  <a:cubicBezTo>
                    <a:pt x="2512183" y="782779"/>
                    <a:pt x="2307488" y="987475"/>
                    <a:pt x="2307487" y="1239980"/>
                  </a:cubicBezTo>
                  <a:cubicBezTo>
                    <a:pt x="2307487" y="1241985"/>
                    <a:pt x="2307500" y="1243987"/>
                    <a:pt x="2308092" y="1245978"/>
                  </a:cubicBezTo>
                  <a:lnTo>
                    <a:pt x="1570677" y="1632536"/>
                  </a:lnTo>
                  <a:cubicBezTo>
                    <a:pt x="1488749" y="1552118"/>
                    <a:pt x="1376387" y="1502860"/>
                    <a:pt x="1252520" y="1502859"/>
                  </a:cubicBezTo>
                  <a:cubicBezTo>
                    <a:pt x="1000014" y="1502859"/>
                    <a:pt x="795319" y="1707555"/>
                    <a:pt x="795319" y="1960060"/>
                  </a:cubicBezTo>
                  <a:cubicBezTo>
                    <a:pt x="795319" y="2212565"/>
                    <a:pt x="1000014" y="2417260"/>
                    <a:pt x="1252520" y="2417260"/>
                  </a:cubicBezTo>
                  <a:cubicBezTo>
                    <a:pt x="1361432" y="2417260"/>
                    <a:pt x="1461449" y="2379178"/>
                    <a:pt x="1538674" y="2313987"/>
                  </a:cubicBezTo>
                  <a:lnTo>
                    <a:pt x="2308734" y="2717656"/>
                  </a:lnTo>
                  <a:cubicBezTo>
                    <a:pt x="2314220" y="2964461"/>
                    <a:pt x="2516327" y="3162492"/>
                    <a:pt x="2764688" y="3162492"/>
                  </a:cubicBezTo>
                  <a:cubicBezTo>
                    <a:pt x="3017192" y="3162492"/>
                    <a:pt x="3221888" y="2957797"/>
                    <a:pt x="3221887" y="2705292"/>
                  </a:cubicBezTo>
                  <a:cubicBezTo>
                    <a:pt x="3221887" y="2452786"/>
                    <a:pt x="3017192" y="2248092"/>
                    <a:pt x="2764688" y="2248092"/>
                  </a:cubicBezTo>
                  <a:cubicBezTo>
                    <a:pt x="2638870" y="2248092"/>
                    <a:pt x="2524924" y="2298913"/>
                    <a:pt x="2442337" y="2381228"/>
                  </a:cubicBezTo>
                  <a:lnTo>
                    <a:pt x="1706164" y="1995322"/>
                  </a:lnTo>
                  <a:lnTo>
                    <a:pt x="1709074" y="1966451"/>
                  </a:lnTo>
                  <a:lnTo>
                    <a:pt x="2455698" y="1575067"/>
                  </a:lnTo>
                  <a:cubicBezTo>
                    <a:pt x="2536225" y="1651261"/>
                    <a:pt x="2645094" y="1697180"/>
                    <a:pt x="2764687" y="1697179"/>
                  </a:cubicBezTo>
                  <a:cubicBezTo>
                    <a:pt x="3017193" y="1697180"/>
                    <a:pt x="3221887" y="1492485"/>
                    <a:pt x="3221888" y="1239980"/>
                  </a:cubicBezTo>
                  <a:cubicBezTo>
                    <a:pt x="3221887" y="987475"/>
                    <a:pt x="3017193" y="782779"/>
                    <a:pt x="2764687" y="782779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28" name="Rounded Rectangle 1"/>
            <p:cNvSpPr>
              <a:spLocks noChangeAspect="1"/>
            </p:cNvSpPr>
            <p:nvPr/>
          </p:nvSpPr>
          <p:spPr>
            <a:xfrm rot="2648398">
              <a:off x="8942310" y="2514803"/>
              <a:ext cx="148930" cy="380894"/>
            </a:xfrm>
            <a:custGeom>
              <a:avLst/>
              <a:ahLst/>
              <a:rect l="l" t="t" r="r" b="b"/>
              <a:pathLst>
                <a:path w="1862952" h="4764557">
                  <a:moveTo>
                    <a:pt x="289679" y="2004751"/>
                  </a:moveTo>
                  <a:cubicBezTo>
                    <a:pt x="458860" y="1838972"/>
                    <a:pt x="691283" y="1737733"/>
                    <a:pt x="946849" y="1740329"/>
                  </a:cubicBezTo>
                  <a:cubicBezTo>
                    <a:pt x="982916" y="1740695"/>
                    <a:pt x="1018481" y="1743119"/>
                    <a:pt x="1053366" y="1748014"/>
                  </a:cubicBezTo>
                  <a:cubicBezTo>
                    <a:pt x="1317748" y="1888655"/>
                    <a:pt x="1203170" y="2165630"/>
                    <a:pt x="978473" y="2204473"/>
                  </a:cubicBezTo>
                  <a:cubicBezTo>
                    <a:pt x="966642" y="2201190"/>
                    <a:pt x="954470" y="2200566"/>
                    <a:pt x="942176" y="2200441"/>
                  </a:cubicBezTo>
                  <a:cubicBezTo>
                    <a:pt x="697403" y="2197955"/>
                    <a:pt x="496962" y="2394367"/>
                    <a:pt x="494475" y="2639137"/>
                  </a:cubicBezTo>
                  <a:lnTo>
                    <a:pt x="482110" y="3856696"/>
                  </a:lnTo>
                  <a:cubicBezTo>
                    <a:pt x="479624" y="4101467"/>
                    <a:pt x="676035" y="4301910"/>
                    <a:pt x="920807" y="4304396"/>
                  </a:cubicBezTo>
                  <a:cubicBezTo>
                    <a:pt x="1043193" y="4305639"/>
                    <a:pt x="1154496" y="4257158"/>
                    <a:pt x="1235513" y="4177768"/>
                  </a:cubicBezTo>
                  <a:cubicBezTo>
                    <a:pt x="1316531" y="4098380"/>
                    <a:pt x="1367262" y="3988084"/>
                    <a:pt x="1368506" y="3865699"/>
                  </a:cubicBezTo>
                  <a:lnTo>
                    <a:pt x="1375662" y="3161156"/>
                  </a:lnTo>
                  <a:cubicBezTo>
                    <a:pt x="1504082" y="3167548"/>
                    <a:pt x="1792622" y="2981572"/>
                    <a:pt x="1861834" y="2783546"/>
                  </a:cubicBezTo>
                  <a:lnTo>
                    <a:pt x="1851019" y="3848423"/>
                  </a:lnTo>
                  <a:cubicBezTo>
                    <a:pt x="1848423" y="4103989"/>
                    <a:pt x="1742485" y="4334308"/>
                    <a:pt x="1573304" y="4500088"/>
                  </a:cubicBezTo>
                  <a:cubicBezTo>
                    <a:pt x="1404123" y="4665866"/>
                    <a:pt x="1171700" y="4767105"/>
                    <a:pt x="916134" y="4764509"/>
                  </a:cubicBezTo>
                  <a:cubicBezTo>
                    <a:pt x="405002" y="4759318"/>
                    <a:pt x="-5143" y="4340756"/>
                    <a:pt x="48" y="3829624"/>
                  </a:cubicBezTo>
                  <a:lnTo>
                    <a:pt x="11964" y="2656415"/>
                  </a:lnTo>
                  <a:cubicBezTo>
                    <a:pt x="14559" y="2400849"/>
                    <a:pt x="120498" y="2170529"/>
                    <a:pt x="289679" y="2004751"/>
                  </a:cubicBezTo>
                  <a:close/>
                  <a:moveTo>
                    <a:pt x="282968" y="271082"/>
                  </a:moveTo>
                  <a:cubicBezTo>
                    <a:pt x="450457" y="103594"/>
                    <a:pt x="681840" y="0"/>
                    <a:pt x="937419" y="0"/>
                  </a:cubicBezTo>
                  <a:cubicBezTo>
                    <a:pt x="1448577" y="0"/>
                    <a:pt x="1862952" y="414375"/>
                    <a:pt x="1862952" y="925533"/>
                  </a:cubicBezTo>
                  <a:lnTo>
                    <a:pt x="1862952" y="2098803"/>
                  </a:lnTo>
                  <a:cubicBezTo>
                    <a:pt x="1862952" y="2609961"/>
                    <a:pt x="1448577" y="3024336"/>
                    <a:pt x="937419" y="3024336"/>
                  </a:cubicBezTo>
                  <a:cubicBezTo>
                    <a:pt x="901350" y="3024336"/>
                    <a:pt x="865762" y="3022273"/>
                    <a:pt x="830829" y="3017733"/>
                  </a:cubicBezTo>
                  <a:cubicBezTo>
                    <a:pt x="565032" y="2879784"/>
                    <a:pt x="676792" y="2601660"/>
                    <a:pt x="901083" y="2560538"/>
                  </a:cubicBezTo>
                  <a:cubicBezTo>
                    <a:pt x="912947" y="2563700"/>
                    <a:pt x="925124" y="2564200"/>
                    <a:pt x="937419" y="2564200"/>
                  </a:cubicBezTo>
                  <a:cubicBezTo>
                    <a:pt x="1182204" y="2564200"/>
                    <a:pt x="1380640" y="2365763"/>
                    <a:pt x="1380641" y="2120980"/>
                  </a:cubicBezTo>
                  <a:lnTo>
                    <a:pt x="1380640" y="903358"/>
                  </a:lnTo>
                  <a:cubicBezTo>
                    <a:pt x="1380640" y="658574"/>
                    <a:pt x="1182204" y="460137"/>
                    <a:pt x="937419" y="460137"/>
                  </a:cubicBezTo>
                  <a:cubicBezTo>
                    <a:pt x="815027" y="460137"/>
                    <a:pt x="704222" y="509746"/>
                    <a:pt x="624015" y="589954"/>
                  </a:cubicBezTo>
                  <a:cubicBezTo>
                    <a:pt x="543808" y="670161"/>
                    <a:pt x="494199" y="780966"/>
                    <a:pt x="494199" y="903358"/>
                  </a:cubicBezTo>
                  <a:lnTo>
                    <a:pt x="494198" y="1607937"/>
                  </a:lnTo>
                  <a:cubicBezTo>
                    <a:pt x="365720" y="1602850"/>
                    <a:pt x="79084" y="1791747"/>
                    <a:pt x="11886" y="1990465"/>
                  </a:cubicBezTo>
                  <a:lnTo>
                    <a:pt x="11886" y="925533"/>
                  </a:lnTo>
                  <a:cubicBezTo>
                    <a:pt x="11886" y="669954"/>
                    <a:pt x="115480" y="438571"/>
                    <a:pt x="282968" y="2710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29" name="Freeform 22"/>
            <p:cNvSpPr>
              <a:spLocks noChangeAspect="1"/>
            </p:cNvSpPr>
            <p:nvPr/>
          </p:nvSpPr>
          <p:spPr>
            <a:xfrm rot="8580000">
              <a:off x="8651645" y="4749636"/>
              <a:ext cx="318301" cy="317452"/>
            </a:xfrm>
            <a:custGeom>
              <a:avLst/>
              <a:ahLst/>
              <a:rect l="l" t="t" r="r" b="b"/>
              <a:pathLst>
                <a:path w="3872365" h="3862045">
                  <a:moveTo>
                    <a:pt x="1786489" y="808318"/>
                  </a:moveTo>
                  <a:cubicBezTo>
                    <a:pt x="1525809" y="610106"/>
                    <a:pt x="1257124" y="397966"/>
                    <a:pt x="1040385" y="230829"/>
                  </a:cubicBezTo>
                  <a:cubicBezTo>
                    <a:pt x="1905215" y="-194386"/>
                    <a:pt x="2650439" y="24572"/>
                    <a:pt x="3162062" y="429660"/>
                  </a:cubicBezTo>
                  <a:cubicBezTo>
                    <a:pt x="3007351" y="875340"/>
                    <a:pt x="2905932" y="1443216"/>
                    <a:pt x="2745609" y="1410478"/>
                  </a:cubicBezTo>
                  <a:cubicBezTo>
                    <a:pt x="2633182" y="1430335"/>
                    <a:pt x="2220955" y="1138671"/>
                    <a:pt x="1786489" y="808318"/>
                  </a:cubicBezTo>
                  <a:close/>
                  <a:moveTo>
                    <a:pt x="2701004" y="2590217"/>
                  </a:moveTo>
                  <a:cubicBezTo>
                    <a:pt x="2682933" y="2576481"/>
                    <a:pt x="2672282" y="2559744"/>
                    <a:pt x="2670336" y="2539383"/>
                  </a:cubicBezTo>
                  <a:cubicBezTo>
                    <a:pt x="2587360" y="2376647"/>
                    <a:pt x="3042640" y="1246798"/>
                    <a:pt x="3299881" y="563773"/>
                  </a:cubicBezTo>
                  <a:cubicBezTo>
                    <a:pt x="3959368" y="1266493"/>
                    <a:pt x="3967860" y="2043171"/>
                    <a:pt x="3730056" y="2650875"/>
                  </a:cubicBezTo>
                  <a:cubicBezTo>
                    <a:pt x="3317547" y="2635434"/>
                    <a:pt x="2827499" y="2686366"/>
                    <a:pt x="2701004" y="2590217"/>
                  </a:cubicBezTo>
                  <a:close/>
                  <a:moveTo>
                    <a:pt x="19691" y="2248546"/>
                  </a:moveTo>
                  <a:cubicBezTo>
                    <a:pt x="-100797" y="1292396"/>
                    <a:pt x="348853" y="659059"/>
                    <a:pt x="898439" y="307194"/>
                  </a:cubicBezTo>
                  <a:cubicBezTo>
                    <a:pt x="1269469" y="598575"/>
                    <a:pt x="1773388" y="879352"/>
                    <a:pt x="1690237" y="1020281"/>
                  </a:cubicBezTo>
                  <a:cubicBezTo>
                    <a:pt x="1661713" y="1200709"/>
                    <a:pt x="629275" y="1847170"/>
                    <a:pt x="19691" y="2248546"/>
                  </a:cubicBezTo>
                  <a:close/>
                  <a:moveTo>
                    <a:pt x="1805382" y="3858278"/>
                  </a:moveTo>
                  <a:cubicBezTo>
                    <a:pt x="1676483" y="3404460"/>
                    <a:pt x="1433840" y="2881111"/>
                    <a:pt x="1583946" y="2815971"/>
                  </a:cubicBezTo>
                  <a:cubicBezTo>
                    <a:pt x="1713076" y="2686769"/>
                    <a:pt x="2928316" y="2770622"/>
                    <a:pt x="3657403" y="2804207"/>
                  </a:cubicBezTo>
                  <a:cubicBezTo>
                    <a:pt x="3192869" y="3648569"/>
                    <a:pt x="2456828" y="3896652"/>
                    <a:pt x="1805382" y="3858278"/>
                  </a:cubicBezTo>
                  <a:close/>
                  <a:moveTo>
                    <a:pt x="762284" y="3480575"/>
                  </a:moveTo>
                  <a:cubicBezTo>
                    <a:pt x="380940" y="3198297"/>
                    <a:pt x="161300" y="2806810"/>
                    <a:pt x="58293" y="2412172"/>
                  </a:cubicBezTo>
                  <a:cubicBezTo>
                    <a:pt x="450067" y="2149344"/>
                    <a:pt x="872820" y="1756853"/>
                    <a:pt x="981158" y="1879484"/>
                  </a:cubicBezTo>
                  <a:cubicBezTo>
                    <a:pt x="1143940" y="1962367"/>
                    <a:pt x="1439720" y="3144041"/>
                    <a:pt x="1633080" y="3847823"/>
                  </a:cubicBezTo>
                  <a:cubicBezTo>
                    <a:pt x="1278110" y="3779994"/>
                    <a:pt x="991090" y="3649942"/>
                    <a:pt x="762284" y="34805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lang="ko-KR">
                <a:solidFill>
                  <a:schemeClr val="tx1"/>
                </a:solidFill>
              </a:endParaRPr>
            </a:p>
          </p:txBody>
        </p:sp>
        <p:sp>
          <p:nvSpPr>
            <p:cNvPr id="1048730" name="Freeform: Shape 53"/>
            <p:cNvSpPr/>
            <p:nvPr/>
          </p:nvSpPr>
          <p:spPr>
            <a:xfrm>
              <a:off x="8268788" y="3120081"/>
              <a:ext cx="291831" cy="251871"/>
            </a:xfrm>
            <a:custGeom>
              <a:avLst/>
              <a:gdLst>
                <a:gd name="connsiteX0" fmla="*/ 241139 w 366142"/>
                <a:gd name="connsiteY0" fmla="*/ 0 h 316007"/>
                <a:gd name="connsiteX1" fmla="*/ 306633 w 366142"/>
                <a:gd name="connsiteY1" fmla="*/ 31202 h 316007"/>
                <a:gd name="connsiteX2" fmla="*/ 349699 w 366142"/>
                <a:gd name="connsiteY2" fmla="*/ 10558 h 316007"/>
                <a:gd name="connsiteX3" fmla="*/ 325569 w 366142"/>
                <a:gd name="connsiteY3" fmla="*/ 59830 h 316007"/>
                <a:gd name="connsiteX4" fmla="*/ 366142 w 366142"/>
                <a:gd name="connsiteY4" fmla="*/ 52395 h 316007"/>
                <a:gd name="connsiteX5" fmla="*/ 334454 w 366142"/>
                <a:gd name="connsiteY5" fmla="*/ 94697 h 316007"/>
                <a:gd name="connsiteX6" fmla="*/ 316939 w 366142"/>
                <a:gd name="connsiteY6" fmla="*/ 174999 h 316007"/>
                <a:gd name="connsiteX7" fmla="*/ 184305 w 366142"/>
                <a:gd name="connsiteY7" fmla="*/ 311458 h 316007"/>
                <a:gd name="connsiteX8" fmla="*/ 27716 w 366142"/>
                <a:gd name="connsiteY8" fmla="*/ 295316 h 316007"/>
                <a:gd name="connsiteX9" fmla="*/ 0 w 366142"/>
                <a:gd name="connsiteY9" fmla="*/ 281129 h 316007"/>
                <a:gd name="connsiteX10" fmla="*/ 0 w 366142"/>
                <a:gd name="connsiteY10" fmla="*/ 268036 h 316007"/>
                <a:gd name="connsiteX11" fmla="*/ 23178 w 366142"/>
                <a:gd name="connsiteY11" fmla="*/ 266110 h 316007"/>
                <a:gd name="connsiteX12" fmla="*/ 108726 w 366142"/>
                <a:gd name="connsiteY12" fmla="*/ 240807 h 316007"/>
                <a:gd name="connsiteX13" fmla="*/ 20535 w 366142"/>
                <a:gd name="connsiteY13" fmla="*/ 200079 h 316007"/>
                <a:gd name="connsiteX14" fmla="*/ 70653 w 366142"/>
                <a:gd name="connsiteY14" fmla="*/ 194871 h 316007"/>
                <a:gd name="connsiteX15" fmla="*/ 20899 w 366142"/>
                <a:gd name="connsiteY15" fmla="*/ 168840 h 316007"/>
                <a:gd name="connsiteX16" fmla="*/ 0 w 366142"/>
                <a:gd name="connsiteY16" fmla="*/ 146258 h 316007"/>
                <a:gd name="connsiteX17" fmla="*/ 0 w 366142"/>
                <a:gd name="connsiteY17" fmla="*/ 116697 h 316007"/>
                <a:gd name="connsiteX18" fmla="*/ 14104 w 366142"/>
                <a:gd name="connsiteY18" fmla="*/ 121836 h 316007"/>
                <a:gd name="connsiteX19" fmla="*/ 40441 w 366142"/>
                <a:gd name="connsiteY19" fmla="*/ 126434 h 316007"/>
                <a:gd name="connsiteX20" fmla="*/ 20722 w 366142"/>
                <a:gd name="connsiteY20" fmla="*/ 8541 h 316007"/>
                <a:gd name="connsiteX21" fmla="*/ 168525 w 366142"/>
                <a:gd name="connsiteY21" fmla="*/ 104817 h 316007"/>
                <a:gd name="connsiteX22" fmla="*/ 165796 w 366142"/>
                <a:gd name="connsiteY22" fmla="*/ 68430 h 316007"/>
                <a:gd name="connsiteX23" fmla="*/ 241139 w 366142"/>
                <a:gd name="connsiteY23" fmla="*/ 0 h 316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142" h="316007">
                  <a:moveTo>
                    <a:pt x="241139" y="0"/>
                  </a:moveTo>
                  <a:cubicBezTo>
                    <a:pt x="265040" y="0"/>
                    <a:pt x="292051" y="14516"/>
                    <a:pt x="306633" y="31202"/>
                  </a:cubicBezTo>
                  <a:cubicBezTo>
                    <a:pt x="327151" y="29858"/>
                    <a:pt x="335397" y="19692"/>
                    <a:pt x="349699" y="10558"/>
                  </a:cubicBezTo>
                  <a:cubicBezTo>
                    <a:pt x="343170" y="29574"/>
                    <a:pt x="336047" y="54091"/>
                    <a:pt x="325569" y="59830"/>
                  </a:cubicBezTo>
                  <a:cubicBezTo>
                    <a:pt x="340338" y="61437"/>
                    <a:pt x="353079" y="55334"/>
                    <a:pt x="366142" y="52395"/>
                  </a:cubicBezTo>
                  <a:cubicBezTo>
                    <a:pt x="361514" y="66282"/>
                    <a:pt x="342655" y="74263"/>
                    <a:pt x="334454" y="94697"/>
                  </a:cubicBezTo>
                  <a:cubicBezTo>
                    <a:pt x="326254" y="115131"/>
                    <a:pt x="329982" y="126199"/>
                    <a:pt x="316939" y="174999"/>
                  </a:cubicBezTo>
                  <a:cubicBezTo>
                    <a:pt x="296102" y="242622"/>
                    <a:pt x="276174" y="279635"/>
                    <a:pt x="184305" y="311458"/>
                  </a:cubicBezTo>
                  <a:cubicBezTo>
                    <a:pt x="152057" y="320905"/>
                    <a:pt x="83508" y="315693"/>
                    <a:pt x="27716" y="295316"/>
                  </a:cubicBezTo>
                  <a:lnTo>
                    <a:pt x="0" y="281129"/>
                  </a:lnTo>
                  <a:lnTo>
                    <a:pt x="0" y="268036"/>
                  </a:lnTo>
                  <a:lnTo>
                    <a:pt x="23178" y="266110"/>
                  </a:lnTo>
                  <a:cubicBezTo>
                    <a:pt x="63548" y="261698"/>
                    <a:pt x="90116" y="254801"/>
                    <a:pt x="108726" y="240807"/>
                  </a:cubicBezTo>
                  <a:cubicBezTo>
                    <a:pt x="87700" y="241375"/>
                    <a:pt x="35310" y="244403"/>
                    <a:pt x="20535" y="200079"/>
                  </a:cubicBezTo>
                  <a:cubicBezTo>
                    <a:pt x="37583" y="203299"/>
                    <a:pt x="59856" y="197334"/>
                    <a:pt x="70653" y="194871"/>
                  </a:cubicBezTo>
                  <a:cubicBezTo>
                    <a:pt x="57204" y="189662"/>
                    <a:pt x="37595" y="181773"/>
                    <a:pt x="20899" y="168840"/>
                  </a:cubicBezTo>
                  <a:lnTo>
                    <a:pt x="0" y="146258"/>
                  </a:lnTo>
                  <a:lnTo>
                    <a:pt x="0" y="116697"/>
                  </a:lnTo>
                  <a:lnTo>
                    <a:pt x="14104" y="121836"/>
                  </a:lnTo>
                  <a:cubicBezTo>
                    <a:pt x="23887" y="123910"/>
                    <a:pt x="33812" y="125203"/>
                    <a:pt x="40441" y="126434"/>
                  </a:cubicBezTo>
                  <a:cubicBezTo>
                    <a:pt x="9945" y="103325"/>
                    <a:pt x="-5039" y="60063"/>
                    <a:pt x="20722" y="8541"/>
                  </a:cubicBezTo>
                  <a:cubicBezTo>
                    <a:pt x="76047" y="73391"/>
                    <a:pt x="116697" y="97001"/>
                    <a:pt x="168525" y="104817"/>
                  </a:cubicBezTo>
                  <a:cubicBezTo>
                    <a:pt x="166649" y="98530"/>
                    <a:pt x="164888" y="89662"/>
                    <a:pt x="165796" y="68430"/>
                  </a:cubicBezTo>
                  <a:cubicBezTo>
                    <a:pt x="166838" y="44047"/>
                    <a:pt x="190944" y="0"/>
                    <a:pt x="2411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0" lang="ko-KR">
                <a:solidFill>
                  <a:schemeClr val="tx1"/>
                </a:solidFill>
              </a:endParaRPr>
            </a:p>
          </p:txBody>
        </p:sp>
        <p:sp>
          <p:nvSpPr>
            <p:cNvPr id="1048731" name="Freeform: Shape 54"/>
            <p:cNvSpPr>
              <a:spLocks noChangeAspect="1"/>
            </p:cNvSpPr>
            <p:nvPr/>
          </p:nvSpPr>
          <p:spPr>
            <a:xfrm>
              <a:off x="10509375" y="4197069"/>
              <a:ext cx="172150" cy="348350"/>
            </a:xfrm>
            <a:custGeom>
              <a:avLst/>
              <a:gdLst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432915 w 432915"/>
                <a:gd name="connsiteY2" fmla="*/ 455920 h 455920"/>
                <a:gd name="connsiteX3" fmla="*/ 313271 w 432915"/>
                <a:gd name="connsiteY3" fmla="*/ 455920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367184 w 432915"/>
                <a:gd name="connsiteY8" fmla="*/ 6 h 455920"/>
                <a:gd name="connsiteX9" fmla="*/ 399197 w 432915"/>
                <a:gd name="connsiteY9" fmla="*/ 2823 h 455920"/>
                <a:gd name="connsiteX10" fmla="*/ 393797 w 432915"/>
                <a:gd name="connsiteY10" fmla="*/ 69600 h 455920"/>
                <a:gd name="connsiteX11" fmla="*/ 313271 w 432915"/>
                <a:gd name="connsiteY11" fmla="*/ 96177 h 455920"/>
                <a:gd name="connsiteX12" fmla="*/ 313271 w 432915"/>
                <a:gd name="connsiteY12" fmla="*/ 140898 h 455920"/>
                <a:gd name="connsiteX13" fmla="*/ 391059 w 432915"/>
                <a:gd name="connsiteY13" fmla="*/ 140898 h 455920"/>
                <a:gd name="connsiteX14" fmla="*/ 385514 w 432915"/>
                <a:gd name="connsiteY14" fmla="*/ 215050 h 455920"/>
                <a:gd name="connsiteX15" fmla="*/ 313271 w 432915"/>
                <a:gd name="connsiteY15" fmla="*/ 216436 h 455920"/>
                <a:gd name="connsiteX16" fmla="*/ 313271 w 432915"/>
                <a:gd name="connsiteY16" fmla="*/ 455355 h 455920"/>
                <a:gd name="connsiteX17" fmla="*/ 228291 w 432915"/>
                <a:gd name="connsiteY17" fmla="*/ 455355 h 455920"/>
                <a:gd name="connsiteX18" fmla="*/ 228291 w 432915"/>
                <a:gd name="connsiteY18" fmla="*/ 216436 h 455920"/>
                <a:gd name="connsiteX19" fmla="*/ 173888 w 432915"/>
                <a:gd name="connsiteY19" fmla="*/ 216436 h 455920"/>
                <a:gd name="connsiteX20" fmla="*/ 173888 w 432915"/>
                <a:gd name="connsiteY20" fmla="*/ 140898 h 455920"/>
                <a:gd name="connsiteX21" fmla="*/ 228291 w 432915"/>
                <a:gd name="connsiteY21" fmla="*/ 140898 h 455920"/>
                <a:gd name="connsiteX22" fmla="*/ 228291 w 432915"/>
                <a:gd name="connsiteY22" fmla="*/ 90429 h 455920"/>
                <a:gd name="connsiteX23" fmla="*/ 228151 w 432915"/>
                <a:gd name="connsiteY23" fmla="*/ 89940 h 455920"/>
                <a:gd name="connsiteX24" fmla="*/ 324674 w 432915"/>
                <a:gd name="connsiteY24" fmla="*/ 971 h 455920"/>
                <a:gd name="connsiteX25" fmla="*/ 367184 w 432915"/>
                <a:gd name="connsiteY25" fmla="*/ 6 h 455920"/>
                <a:gd name="connsiteX0" fmla="*/ 313271 w 432915"/>
                <a:gd name="connsiteY0" fmla="*/ 455355 h 455920"/>
                <a:gd name="connsiteX1" fmla="*/ 432915 w 432915"/>
                <a:gd name="connsiteY1" fmla="*/ 455355 h 455920"/>
                <a:gd name="connsiteX2" fmla="*/ 313271 w 432915"/>
                <a:gd name="connsiteY2" fmla="*/ 455920 h 455920"/>
                <a:gd name="connsiteX3" fmla="*/ 313271 w 432915"/>
                <a:gd name="connsiteY3" fmla="*/ 455355 h 455920"/>
                <a:gd name="connsiteX4" fmla="*/ 0 w 432915"/>
                <a:gd name="connsiteY4" fmla="*/ 455355 h 455920"/>
                <a:gd name="connsiteX5" fmla="*/ 228291 w 432915"/>
                <a:gd name="connsiteY5" fmla="*/ 455355 h 455920"/>
                <a:gd name="connsiteX6" fmla="*/ 228291 w 432915"/>
                <a:gd name="connsiteY6" fmla="*/ 455920 h 455920"/>
                <a:gd name="connsiteX7" fmla="*/ 0 w 432915"/>
                <a:gd name="connsiteY7" fmla="*/ 455920 h 455920"/>
                <a:gd name="connsiteX8" fmla="*/ 0 w 432915"/>
                <a:gd name="connsiteY8" fmla="*/ 455355 h 455920"/>
                <a:gd name="connsiteX9" fmla="*/ 367184 w 432915"/>
                <a:gd name="connsiteY9" fmla="*/ 6 h 455920"/>
                <a:gd name="connsiteX10" fmla="*/ 399197 w 432915"/>
                <a:gd name="connsiteY10" fmla="*/ 2823 h 455920"/>
                <a:gd name="connsiteX11" fmla="*/ 393797 w 432915"/>
                <a:gd name="connsiteY11" fmla="*/ 69600 h 455920"/>
                <a:gd name="connsiteX12" fmla="*/ 313271 w 432915"/>
                <a:gd name="connsiteY12" fmla="*/ 96177 h 455920"/>
                <a:gd name="connsiteX13" fmla="*/ 313271 w 432915"/>
                <a:gd name="connsiteY13" fmla="*/ 140898 h 455920"/>
                <a:gd name="connsiteX14" fmla="*/ 391059 w 432915"/>
                <a:gd name="connsiteY14" fmla="*/ 140898 h 455920"/>
                <a:gd name="connsiteX15" fmla="*/ 385514 w 432915"/>
                <a:gd name="connsiteY15" fmla="*/ 215050 h 455920"/>
                <a:gd name="connsiteX16" fmla="*/ 313271 w 432915"/>
                <a:gd name="connsiteY16" fmla="*/ 216436 h 455920"/>
                <a:gd name="connsiteX17" fmla="*/ 313271 w 432915"/>
                <a:gd name="connsiteY17" fmla="*/ 455355 h 455920"/>
                <a:gd name="connsiteX18" fmla="*/ 228291 w 432915"/>
                <a:gd name="connsiteY18" fmla="*/ 455355 h 455920"/>
                <a:gd name="connsiteX19" fmla="*/ 228291 w 432915"/>
                <a:gd name="connsiteY19" fmla="*/ 216436 h 455920"/>
                <a:gd name="connsiteX20" fmla="*/ 173888 w 432915"/>
                <a:gd name="connsiteY20" fmla="*/ 216436 h 455920"/>
                <a:gd name="connsiteX21" fmla="*/ 173888 w 432915"/>
                <a:gd name="connsiteY21" fmla="*/ 140898 h 455920"/>
                <a:gd name="connsiteX22" fmla="*/ 228291 w 432915"/>
                <a:gd name="connsiteY22" fmla="*/ 140898 h 455920"/>
                <a:gd name="connsiteX23" fmla="*/ 228291 w 432915"/>
                <a:gd name="connsiteY23" fmla="*/ 90429 h 455920"/>
                <a:gd name="connsiteX24" fmla="*/ 228151 w 432915"/>
                <a:gd name="connsiteY24" fmla="*/ 89940 h 455920"/>
                <a:gd name="connsiteX25" fmla="*/ 324674 w 432915"/>
                <a:gd name="connsiteY25" fmla="*/ 971 h 455920"/>
                <a:gd name="connsiteX26" fmla="*/ 367184 w 432915"/>
                <a:gd name="connsiteY26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355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0 w 399197"/>
                <a:gd name="connsiteY7" fmla="*/ 455355 h 455920"/>
                <a:gd name="connsiteX8" fmla="*/ 367184 w 399197"/>
                <a:gd name="connsiteY8" fmla="*/ 6 h 455920"/>
                <a:gd name="connsiteX9" fmla="*/ 399197 w 399197"/>
                <a:gd name="connsiteY9" fmla="*/ 2823 h 455920"/>
                <a:gd name="connsiteX10" fmla="*/ 393797 w 399197"/>
                <a:gd name="connsiteY10" fmla="*/ 69600 h 455920"/>
                <a:gd name="connsiteX11" fmla="*/ 313271 w 399197"/>
                <a:gd name="connsiteY11" fmla="*/ 96177 h 455920"/>
                <a:gd name="connsiteX12" fmla="*/ 313271 w 399197"/>
                <a:gd name="connsiteY12" fmla="*/ 140898 h 455920"/>
                <a:gd name="connsiteX13" fmla="*/ 391059 w 399197"/>
                <a:gd name="connsiteY13" fmla="*/ 140898 h 455920"/>
                <a:gd name="connsiteX14" fmla="*/ 385514 w 399197"/>
                <a:gd name="connsiteY14" fmla="*/ 215050 h 455920"/>
                <a:gd name="connsiteX15" fmla="*/ 313271 w 399197"/>
                <a:gd name="connsiteY15" fmla="*/ 216436 h 455920"/>
                <a:gd name="connsiteX16" fmla="*/ 313271 w 399197"/>
                <a:gd name="connsiteY16" fmla="*/ 455355 h 455920"/>
                <a:gd name="connsiteX17" fmla="*/ 228291 w 399197"/>
                <a:gd name="connsiteY17" fmla="*/ 455355 h 455920"/>
                <a:gd name="connsiteX18" fmla="*/ 228291 w 399197"/>
                <a:gd name="connsiteY18" fmla="*/ 216436 h 455920"/>
                <a:gd name="connsiteX19" fmla="*/ 173888 w 399197"/>
                <a:gd name="connsiteY19" fmla="*/ 216436 h 455920"/>
                <a:gd name="connsiteX20" fmla="*/ 173888 w 399197"/>
                <a:gd name="connsiteY20" fmla="*/ 140898 h 455920"/>
                <a:gd name="connsiteX21" fmla="*/ 228291 w 399197"/>
                <a:gd name="connsiteY21" fmla="*/ 140898 h 455920"/>
                <a:gd name="connsiteX22" fmla="*/ 228291 w 399197"/>
                <a:gd name="connsiteY22" fmla="*/ 90429 h 455920"/>
                <a:gd name="connsiteX23" fmla="*/ 228151 w 399197"/>
                <a:gd name="connsiteY23" fmla="*/ 89940 h 455920"/>
                <a:gd name="connsiteX24" fmla="*/ 324674 w 399197"/>
                <a:gd name="connsiteY24" fmla="*/ 971 h 455920"/>
                <a:gd name="connsiteX25" fmla="*/ 367184 w 399197"/>
                <a:gd name="connsiteY25" fmla="*/ 6 h 455920"/>
                <a:gd name="connsiteX0" fmla="*/ 313271 w 399197"/>
                <a:gd name="connsiteY0" fmla="*/ 455355 h 455920"/>
                <a:gd name="connsiteX1" fmla="*/ 313271 w 399197"/>
                <a:gd name="connsiteY1" fmla="*/ 455920 h 455920"/>
                <a:gd name="connsiteX2" fmla="*/ 313271 w 399197"/>
                <a:gd name="connsiteY2" fmla="*/ 455355 h 455920"/>
                <a:gd name="connsiteX3" fmla="*/ 0 w 399197"/>
                <a:gd name="connsiteY3" fmla="*/ 455920 h 455920"/>
                <a:gd name="connsiteX4" fmla="*/ 228291 w 399197"/>
                <a:gd name="connsiteY4" fmla="*/ 455355 h 455920"/>
                <a:gd name="connsiteX5" fmla="*/ 228291 w 399197"/>
                <a:gd name="connsiteY5" fmla="*/ 455920 h 455920"/>
                <a:gd name="connsiteX6" fmla="*/ 0 w 399197"/>
                <a:gd name="connsiteY6" fmla="*/ 455920 h 455920"/>
                <a:gd name="connsiteX7" fmla="*/ 367184 w 399197"/>
                <a:gd name="connsiteY7" fmla="*/ 6 h 455920"/>
                <a:gd name="connsiteX8" fmla="*/ 399197 w 399197"/>
                <a:gd name="connsiteY8" fmla="*/ 2823 h 455920"/>
                <a:gd name="connsiteX9" fmla="*/ 393797 w 399197"/>
                <a:gd name="connsiteY9" fmla="*/ 69600 h 455920"/>
                <a:gd name="connsiteX10" fmla="*/ 313271 w 399197"/>
                <a:gd name="connsiteY10" fmla="*/ 96177 h 455920"/>
                <a:gd name="connsiteX11" fmla="*/ 313271 w 399197"/>
                <a:gd name="connsiteY11" fmla="*/ 140898 h 455920"/>
                <a:gd name="connsiteX12" fmla="*/ 391059 w 399197"/>
                <a:gd name="connsiteY12" fmla="*/ 140898 h 455920"/>
                <a:gd name="connsiteX13" fmla="*/ 385514 w 399197"/>
                <a:gd name="connsiteY13" fmla="*/ 215050 h 455920"/>
                <a:gd name="connsiteX14" fmla="*/ 313271 w 399197"/>
                <a:gd name="connsiteY14" fmla="*/ 216436 h 455920"/>
                <a:gd name="connsiteX15" fmla="*/ 313271 w 399197"/>
                <a:gd name="connsiteY15" fmla="*/ 455355 h 455920"/>
                <a:gd name="connsiteX16" fmla="*/ 228291 w 399197"/>
                <a:gd name="connsiteY16" fmla="*/ 455355 h 455920"/>
                <a:gd name="connsiteX17" fmla="*/ 228291 w 399197"/>
                <a:gd name="connsiteY17" fmla="*/ 216436 h 455920"/>
                <a:gd name="connsiteX18" fmla="*/ 173888 w 399197"/>
                <a:gd name="connsiteY18" fmla="*/ 216436 h 455920"/>
                <a:gd name="connsiteX19" fmla="*/ 173888 w 399197"/>
                <a:gd name="connsiteY19" fmla="*/ 140898 h 455920"/>
                <a:gd name="connsiteX20" fmla="*/ 228291 w 399197"/>
                <a:gd name="connsiteY20" fmla="*/ 140898 h 455920"/>
                <a:gd name="connsiteX21" fmla="*/ 228291 w 399197"/>
                <a:gd name="connsiteY21" fmla="*/ 90429 h 455920"/>
                <a:gd name="connsiteX22" fmla="*/ 228151 w 399197"/>
                <a:gd name="connsiteY22" fmla="*/ 89940 h 455920"/>
                <a:gd name="connsiteX23" fmla="*/ 324674 w 399197"/>
                <a:gd name="connsiteY23" fmla="*/ 971 h 455920"/>
                <a:gd name="connsiteX24" fmla="*/ 367184 w 399197"/>
                <a:gd name="connsiteY24" fmla="*/ 6 h 455920"/>
                <a:gd name="connsiteX0" fmla="*/ 139383 w 225309"/>
                <a:gd name="connsiteY0" fmla="*/ 455355 h 455920"/>
                <a:gd name="connsiteX1" fmla="*/ 139383 w 225309"/>
                <a:gd name="connsiteY1" fmla="*/ 455920 h 455920"/>
                <a:gd name="connsiteX2" fmla="*/ 139383 w 225309"/>
                <a:gd name="connsiteY2" fmla="*/ 455355 h 455920"/>
                <a:gd name="connsiteX3" fmla="*/ 54403 w 225309"/>
                <a:gd name="connsiteY3" fmla="*/ 455920 h 455920"/>
                <a:gd name="connsiteX4" fmla="*/ 54403 w 225309"/>
                <a:gd name="connsiteY4" fmla="*/ 455355 h 455920"/>
                <a:gd name="connsiteX5" fmla="*/ 54403 w 225309"/>
                <a:gd name="connsiteY5" fmla="*/ 455920 h 455920"/>
                <a:gd name="connsiteX6" fmla="*/ 193296 w 225309"/>
                <a:gd name="connsiteY6" fmla="*/ 6 h 455920"/>
                <a:gd name="connsiteX7" fmla="*/ 225309 w 225309"/>
                <a:gd name="connsiteY7" fmla="*/ 2823 h 455920"/>
                <a:gd name="connsiteX8" fmla="*/ 219909 w 225309"/>
                <a:gd name="connsiteY8" fmla="*/ 69600 h 455920"/>
                <a:gd name="connsiteX9" fmla="*/ 139383 w 225309"/>
                <a:gd name="connsiteY9" fmla="*/ 96177 h 455920"/>
                <a:gd name="connsiteX10" fmla="*/ 139383 w 225309"/>
                <a:gd name="connsiteY10" fmla="*/ 140898 h 455920"/>
                <a:gd name="connsiteX11" fmla="*/ 217171 w 225309"/>
                <a:gd name="connsiteY11" fmla="*/ 140898 h 455920"/>
                <a:gd name="connsiteX12" fmla="*/ 211626 w 225309"/>
                <a:gd name="connsiteY12" fmla="*/ 215050 h 455920"/>
                <a:gd name="connsiteX13" fmla="*/ 139383 w 225309"/>
                <a:gd name="connsiteY13" fmla="*/ 216436 h 455920"/>
                <a:gd name="connsiteX14" fmla="*/ 139383 w 225309"/>
                <a:gd name="connsiteY14" fmla="*/ 455355 h 455920"/>
                <a:gd name="connsiteX15" fmla="*/ 54403 w 225309"/>
                <a:gd name="connsiteY15" fmla="*/ 455355 h 455920"/>
                <a:gd name="connsiteX16" fmla="*/ 54403 w 225309"/>
                <a:gd name="connsiteY16" fmla="*/ 216436 h 455920"/>
                <a:gd name="connsiteX17" fmla="*/ 0 w 225309"/>
                <a:gd name="connsiteY17" fmla="*/ 216436 h 455920"/>
                <a:gd name="connsiteX18" fmla="*/ 0 w 225309"/>
                <a:gd name="connsiteY18" fmla="*/ 140898 h 455920"/>
                <a:gd name="connsiteX19" fmla="*/ 54403 w 225309"/>
                <a:gd name="connsiteY19" fmla="*/ 140898 h 455920"/>
                <a:gd name="connsiteX20" fmla="*/ 54403 w 225309"/>
                <a:gd name="connsiteY20" fmla="*/ 90429 h 455920"/>
                <a:gd name="connsiteX21" fmla="*/ 54263 w 225309"/>
                <a:gd name="connsiteY21" fmla="*/ 89940 h 455920"/>
                <a:gd name="connsiteX22" fmla="*/ 150786 w 225309"/>
                <a:gd name="connsiteY22" fmla="*/ 971 h 455920"/>
                <a:gd name="connsiteX23" fmla="*/ 193296 w 225309"/>
                <a:gd name="connsiteY23" fmla="*/ 6 h 45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309" h="455920">
                  <a:moveTo>
                    <a:pt x="139383" y="455355"/>
                  </a:moveTo>
                  <a:lnTo>
                    <a:pt x="139383" y="455920"/>
                  </a:lnTo>
                  <a:lnTo>
                    <a:pt x="139383" y="455355"/>
                  </a:lnTo>
                  <a:close/>
                  <a:moveTo>
                    <a:pt x="54403" y="455920"/>
                  </a:moveTo>
                  <a:lnTo>
                    <a:pt x="54403" y="455355"/>
                  </a:lnTo>
                  <a:lnTo>
                    <a:pt x="54403" y="455920"/>
                  </a:lnTo>
                  <a:close/>
                  <a:moveTo>
                    <a:pt x="193296" y="6"/>
                  </a:moveTo>
                  <a:cubicBezTo>
                    <a:pt x="204595" y="73"/>
                    <a:pt x="214144" y="770"/>
                    <a:pt x="225309" y="2823"/>
                  </a:cubicBezTo>
                  <a:cubicBezTo>
                    <a:pt x="225271" y="27274"/>
                    <a:pt x="222913" y="50194"/>
                    <a:pt x="219909" y="69600"/>
                  </a:cubicBezTo>
                  <a:cubicBezTo>
                    <a:pt x="188141" y="67117"/>
                    <a:pt x="138250" y="66776"/>
                    <a:pt x="139383" y="96177"/>
                  </a:cubicBezTo>
                  <a:lnTo>
                    <a:pt x="139383" y="140898"/>
                  </a:lnTo>
                  <a:lnTo>
                    <a:pt x="217171" y="140898"/>
                  </a:lnTo>
                  <a:lnTo>
                    <a:pt x="211626" y="215050"/>
                  </a:lnTo>
                  <a:lnTo>
                    <a:pt x="139383" y="216436"/>
                  </a:lnTo>
                  <a:lnTo>
                    <a:pt x="139383" y="455355"/>
                  </a:lnTo>
                  <a:lnTo>
                    <a:pt x="54403" y="455355"/>
                  </a:lnTo>
                  <a:lnTo>
                    <a:pt x="54403" y="216436"/>
                  </a:lnTo>
                  <a:lnTo>
                    <a:pt x="0" y="216436"/>
                  </a:lnTo>
                  <a:lnTo>
                    <a:pt x="0" y="140898"/>
                  </a:lnTo>
                  <a:lnTo>
                    <a:pt x="54403" y="140898"/>
                  </a:lnTo>
                  <a:lnTo>
                    <a:pt x="54403" y="90429"/>
                  </a:lnTo>
                  <a:cubicBezTo>
                    <a:pt x="54356" y="90266"/>
                    <a:pt x="54310" y="90103"/>
                    <a:pt x="54263" y="89940"/>
                  </a:cubicBezTo>
                  <a:cubicBezTo>
                    <a:pt x="54393" y="21715"/>
                    <a:pt x="104084" y="2174"/>
                    <a:pt x="150786" y="971"/>
                  </a:cubicBezTo>
                  <a:cubicBezTo>
                    <a:pt x="168948" y="503"/>
                    <a:pt x="181997" y="-60"/>
                    <a:pt x="19329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/>
              <a:noAutofit/>
            </a:bodyPr>
            <a:p>
              <a:pPr algn="ctr"/>
              <a:endParaRPr altLang="en-US" sz="2700" lang="ko-KR">
                <a:solidFill>
                  <a:schemeClr val="tx1"/>
                </a:solidFill>
              </a:endParaRPr>
            </a:p>
          </p:txBody>
        </p:sp>
        <p:sp>
          <p:nvSpPr>
            <p:cNvPr id="1048732" name="Freeform: Shape 55"/>
            <p:cNvSpPr/>
            <p:nvPr/>
          </p:nvSpPr>
          <p:spPr>
            <a:xfrm>
              <a:off x="8105957" y="3478924"/>
              <a:ext cx="284621" cy="282605"/>
            </a:xfrm>
            <a:custGeom>
              <a:avLst/>
              <a:gdLst>
                <a:gd name="connsiteX0" fmla="*/ 249204 w 299575"/>
                <a:gd name="connsiteY0" fmla="*/ 123541 h 297454"/>
                <a:gd name="connsiteX1" fmla="*/ 241250 w 299575"/>
                <a:gd name="connsiteY1" fmla="*/ 136266 h 297454"/>
                <a:gd name="connsiteX2" fmla="*/ 229055 w 299575"/>
                <a:gd name="connsiteY2" fmla="*/ 198302 h 297454"/>
                <a:gd name="connsiteX3" fmla="*/ 116648 w 299575"/>
                <a:gd name="connsiteY3" fmla="*/ 234888 h 297454"/>
                <a:gd name="connsiteX4" fmla="*/ 59914 w 299575"/>
                <a:gd name="connsiteY4" fmla="*/ 135736 h 297454"/>
                <a:gd name="connsiteX5" fmla="*/ 58324 w 299575"/>
                <a:gd name="connsiteY5" fmla="*/ 125662 h 297454"/>
                <a:gd name="connsiteX6" fmla="*/ 36585 w 299575"/>
                <a:gd name="connsiteY6" fmla="*/ 125131 h 297454"/>
                <a:gd name="connsiteX7" fmla="*/ 31813 w 299575"/>
                <a:gd name="connsiteY7" fmla="*/ 137857 h 297454"/>
                <a:gd name="connsiteX8" fmla="*/ 31813 w 299575"/>
                <a:gd name="connsiteY8" fmla="*/ 247082 h 297454"/>
                <a:gd name="connsiteX9" fmla="*/ 51961 w 299575"/>
                <a:gd name="connsiteY9" fmla="*/ 266701 h 297454"/>
                <a:gd name="connsiteX10" fmla="*/ 150052 w 299575"/>
                <a:gd name="connsiteY10" fmla="*/ 266701 h 297454"/>
                <a:gd name="connsiteX11" fmla="*/ 250794 w 299575"/>
                <a:gd name="connsiteY11" fmla="*/ 266701 h 297454"/>
                <a:gd name="connsiteX12" fmla="*/ 269352 w 299575"/>
                <a:gd name="connsiteY12" fmla="*/ 250264 h 297454"/>
                <a:gd name="connsiteX13" fmla="*/ 269352 w 299575"/>
                <a:gd name="connsiteY13" fmla="*/ 134675 h 297454"/>
                <a:gd name="connsiteX14" fmla="*/ 261863 w 299575"/>
                <a:gd name="connsiteY14" fmla="*/ 123541 h 297454"/>
                <a:gd name="connsiteX15" fmla="*/ 249204 w 299575"/>
                <a:gd name="connsiteY15" fmla="*/ 123541 h 297454"/>
                <a:gd name="connsiteX16" fmla="*/ 151642 w 299575"/>
                <a:gd name="connsiteY16" fmla="*/ 88016 h 297454"/>
                <a:gd name="connsiteX17" fmla="*/ 89076 w 299575"/>
                <a:gd name="connsiteY17" fmla="*/ 147931 h 297454"/>
                <a:gd name="connsiteX18" fmla="*/ 150582 w 299575"/>
                <a:gd name="connsiteY18" fmla="*/ 208377 h 297454"/>
                <a:gd name="connsiteX19" fmla="*/ 212088 w 299575"/>
                <a:gd name="connsiteY19" fmla="*/ 148461 h 297454"/>
                <a:gd name="connsiteX20" fmla="*/ 151642 w 299575"/>
                <a:gd name="connsiteY20" fmla="*/ 88016 h 297454"/>
                <a:gd name="connsiteX21" fmla="*/ 234357 w 299575"/>
                <a:gd name="connsiteY21" fmla="*/ 29162 h 297454"/>
                <a:gd name="connsiteX22" fmla="*/ 203605 w 299575"/>
                <a:gd name="connsiteY22" fmla="*/ 60444 h 297454"/>
                <a:gd name="connsiteX23" fmla="*/ 235948 w 299575"/>
                <a:gd name="connsiteY23" fmla="*/ 92258 h 297454"/>
                <a:gd name="connsiteX24" fmla="*/ 268822 w 299575"/>
                <a:gd name="connsiteY24" fmla="*/ 59914 h 297454"/>
                <a:gd name="connsiteX25" fmla="*/ 268822 w 299575"/>
                <a:gd name="connsiteY25" fmla="*/ 53552 h 297454"/>
                <a:gd name="connsiteX26" fmla="*/ 245492 w 299575"/>
                <a:gd name="connsiteY26" fmla="*/ 29162 h 297454"/>
                <a:gd name="connsiteX27" fmla="*/ 234357 w 299575"/>
                <a:gd name="connsiteY27" fmla="*/ 29162 h 297454"/>
                <a:gd name="connsiteX28" fmla="*/ 41887 w 299575"/>
                <a:gd name="connsiteY28" fmla="*/ 0 h 297454"/>
                <a:gd name="connsiteX29" fmla="*/ 258217 w 299575"/>
                <a:gd name="connsiteY29" fmla="*/ 0 h 297454"/>
                <a:gd name="connsiteX30" fmla="*/ 299575 w 299575"/>
                <a:gd name="connsiteY30" fmla="*/ 41887 h 297454"/>
                <a:gd name="connsiteX31" fmla="*/ 299575 w 299575"/>
                <a:gd name="connsiteY31" fmla="*/ 255567 h 297454"/>
                <a:gd name="connsiteX32" fmla="*/ 257687 w 299575"/>
                <a:gd name="connsiteY32" fmla="*/ 297454 h 297454"/>
                <a:gd name="connsiteX33" fmla="*/ 149522 w 299575"/>
                <a:gd name="connsiteY33" fmla="*/ 297454 h 297454"/>
                <a:gd name="connsiteX34" fmla="*/ 41357 w 299575"/>
                <a:gd name="connsiteY34" fmla="*/ 297454 h 297454"/>
                <a:gd name="connsiteX35" fmla="*/ 0 w 299575"/>
                <a:gd name="connsiteY35" fmla="*/ 256096 h 297454"/>
                <a:gd name="connsiteX36" fmla="*/ 0 w 299575"/>
                <a:gd name="connsiteY36" fmla="*/ 41357 h 297454"/>
                <a:gd name="connsiteX37" fmla="*/ 41887 w 299575"/>
                <a:gd name="connsiteY37" fmla="*/ 0 h 29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99575" h="297454">
                  <a:moveTo>
                    <a:pt x="249204" y="123541"/>
                  </a:moveTo>
                  <a:cubicBezTo>
                    <a:pt x="240190" y="123011"/>
                    <a:pt x="239659" y="128843"/>
                    <a:pt x="241250" y="136266"/>
                  </a:cubicBezTo>
                  <a:cubicBezTo>
                    <a:pt x="245492" y="158536"/>
                    <a:pt x="240720" y="179214"/>
                    <a:pt x="229055" y="198302"/>
                  </a:cubicBezTo>
                  <a:cubicBezTo>
                    <a:pt x="206255" y="234888"/>
                    <a:pt x="158536" y="250264"/>
                    <a:pt x="116648" y="234888"/>
                  </a:cubicBezTo>
                  <a:cubicBezTo>
                    <a:pt x="83774" y="222692"/>
                    <a:pt x="50901" y="185577"/>
                    <a:pt x="59914" y="135736"/>
                  </a:cubicBezTo>
                  <a:cubicBezTo>
                    <a:pt x="60444" y="132555"/>
                    <a:pt x="62565" y="127252"/>
                    <a:pt x="58324" y="125662"/>
                  </a:cubicBezTo>
                  <a:cubicBezTo>
                    <a:pt x="51431" y="122481"/>
                    <a:pt x="43477" y="123541"/>
                    <a:pt x="36585" y="125131"/>
                  </a:cubicBezTo>
                  <a:cubicBezTo>
                    <a:pt x="30222" y="126722"/>
                    <a:pt x="31813" y="133085"/>
                    <a:pt x="31813" y="137857"/>
                  </a:cubicBezTo>
                  <a:cubicBezTo>
                    <a:pt x="31813" y="174442"/>
                    <a:pt x="31813" y="210497"/>
                    <a:pt x="31813" y="247082"/>
                  </a:cubicBezTo>
                  <a:cubicBezTo>
                    <a:pt x="31813" y="262989"/>
                    <a:pt x="35524" y="266701"/>
                    <a:pt x="51961" y="266701"/>
                  </a:cubicBezTo>
                  <a:cubicBezTo>
                    <a:pt x="84835" y="266701"/>
                    <a:pt x="117178" y="266701"/>
                    <a:pt x="150052" y="266701"/>
                  </a:cubicBezTo>
                  <a:cubicBezTo>
                    <a:pt x="183456" y="266701"/>
                    <a:pt x="217390" y="266701"/>
                    <a:pt x="250794" y="266701"/>
                  </a:cubicBezTo>
                  <a:cubicBezTo>
                    <a:pt x="262459" y="266701"/>
                    <a:pt x="269352" y="261929"/>
                    <a:pt x="269352" y="250264"/>
                  </a:cubicBezTo>
                  <a:cubicBezTo>
                    <a:pt x="269352" y="211558"/>
                    <a:pt x="269352" y="173382"/>
                    <a:pt x="269352" y="134675"/>
                  </a:cubicBezTo>
                  <a:cubicBezTo>
                    <a:pt x="268822" y="126987"/>
                    <a:pt x="265773" y="124337"/>
                    <a:pt x="261863" y="123541"/>
                  </a:cubicBezTo>
                  <a:cubicBezTo>
                    <a:pt x="257952" y="122746"/>
                    <a:pt x="253180" y="123806"/>
                    <a:pt x="249204" y="123541"/>
                  </a:cubicBezTo>
                  <a:close/>
                  <a:moveTo>
                    <a:pt x="151642" y="88016"/>
                  </a:moveTo>
                  <a:cubicBezTo>
                    <a:pt x="116648" y="87486"/>
                    <a:pt x="89076" y="113997"/>
                    <a:pt x="89076" y="147931"/>
                  </a:cubicBezTo>
                  <a:cubicBezTo>
                    <a:pt x="89076" y="180805"/>
                    <a:pt x="117178" y="208377"/>
                    <a:pt x="150582" y="208377"/>
                  </a:cubicBezTo>
                  <a:cubicBezTo>
                    <a:pt x="183986" y="208377"/>
                    <a:pt x="212088" y="181335"/>
                    <a:pt x="212088" y="148461"/>
                  </a:cubicBezTo>
                  <a:cubicBezTo>
                    <a:pt x="212088" y="115058"/>
                    <a:pt x="185577" y="88546"/>
                    <a:pt x="151642" y="88016"/>
                  </a:cubicBezTo>
                  <a:close/>
                  <a:moveTo>
                    <a:pt x="234357" y="29162"/>
                  </a:moveTo>
                  <a:cubicBezTo>
                    <a:pt x="207846" y="29162"/>
                    <a:pt x="204135" y="32873"/>
                    <a:pt x="203605" y="60444"/>
                  </a:cubicBezTo>
                  <a:cubicBezTo>
                    <a:pt x="203605" y="90137"/>
                    <a:pt x="205195" y="92258"/>
                    <a:pt x="235948" y="92258"/>
                  </a:cubicBezTo>
                  <a:cubicBezTo>
                    <a:pt x="267762" y="92258"/>
                    <a:pt x="268822" y="91197"/>
                    <a:pt x="268822" y="59914"/>
                  </a:cubicBezTo>
                  <a:cubicBezTo>
                    <a:pt x="268822" y="57794"/>
                    <a:pt x="268822" y="55673"/>
                    <a:pt x="268822" y="53552"/>
                  </a:cubicBezTo>
                  <a:cubicBezTo>
                    <a:pt x="268822" y="35524"/>
                    <a:pt x="263519" y="29692"/>
                    <a:pt x="245492" y="29162"/>
                  </a:cubicBezTo>
                  <a:cubicBezTo>
                    <a:pt x="241781" y="29162"/>
                    <a:pt x="238069" y="29162"/>
                    <a:pt x="234357" y="29162"/>
                  </a:cubicBezTo>
                  <a:close/>
                  <a:moveTo>
                    <a:pt x="41887" y="0"/>
                  </a:moveTo>
                  <a:cubicBezTo>
                    <a:pt x="113998" y="0"/>
                    <a:pt x="186108" y="0"/>
                    <a:pt x="258217" y="0"/>
                  </a:cubicBezTo>
                  <a:cubicBezTo>
                    <a:pt x="284728" y="0"/>
                    <a:pt x="299575" y="14846"/>
                    <a:pt x="299575" y="41887"/>
                  </a:cubicBezTo>
                  <a:cubicBezTo>
                    <a:pt x="299575" y="112937"/>
                    <a:pt x="299575" y="184517"/>
                    <a:pt x="299575" y="255567"/>
                  </a:cubicBezTo>
                  <a:cubicBezTo>
                    <a:pt x="299575" y="283138"/>
                    <a:pt x="285789" y="297454"/>
                    <a:pt x="257687" y="297454"/>
                  </a:cubicBezTo>
                  <a:cubicBezTo>
                    <a:pt x="221632" y="297454"/>
                    <a:pt x="185577" y="297454"/>
                    <a:pt x="149522" y="297454"/>
                  </a:cubicBezTo>
                  <a:cubicBezTo>
                    <a:pt x="113467" y="297454"/>
                    <a:pt x="77412" y="297454"/>
                    <a:pt x="41357" y="297454"/>
                  </a:cubicBezTo>
                  <a:cubicBezTo>
                    <a:pt x="14315" y="297454"/>
                    <a:pt x="0" y="283138"/>
                    <a:pt x="0" y="256096"/>
                  </a:cubicBezTo>
                  <a:cubicBezTo>
                    <a:pt x="0" y="184517"/>
                    <a:pt x="0" y="112937"/>
                    <a:pt x="0" y="41357"/>
                  </a:cubicBezTo>
                  <a:cubicBezTo>
                    <a:pt x="0" y="14315"/>
                    <a:pt x="14846" y="0"/>
                    <a:pt x="41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lang="en-US"/>
            </a:p>
          </p:txBody>
        </p:sp>
      </p:grpSp>
      <p:grpSp>
        <p:nvGrpSpPr>
          <p:cNvPr id="71" name="Graphic 21"/>
          <p:cNvGrpSpPr/>
          <p:nvPr/>
        </p:nvGrpSpPr>
        <p:grpSpPr>
          <a:xfrm>
            <a:off x="9151902" y="3174330"/>
            <a:ext cx="687792" cy="883022"/>
            <a:chOff x="3425127" y="0"/>
            <a:chExt cx="5341746" cy="6858000"/>
          </a:xfrm>
        </p:grpSpPr>
        <p:sp>
          <p:nvSpPr>
            <p:cNvPr id="1048733" name="Freeform: Shape 69"/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>
                <a:gd name="connsiteX0" fmla="*/ 2688415 w 5341478"/>
                <a:gd name="connsiteY0" fmla="*/ 0 h 6856954"/>
                <a:gd name="connsiteX1" fmla="*/ 25123 w 5341478"/>
                <a:gd name="connsiteY1" fmla="*/ 1019550 h 6856954"/>
                <a:gd name="connsiteX2" fmla="*/ 25123 w 5341478"/>
                <a:gd name="connsiteY2" fmla="*/ 3846231 h 6856954"/>
                <a:gd name="connsiteX3" fmla="*/ 2642056 w 5341478"/>
                <a:gd name="connsiteY3" fmla="*/ 6856955 h 6856954"/>
                <a:gd name="connsiteX4" fmla="*/ 5338636 w 5341478"/>
                <a:gd name="connsiteY4" fmla="*/ 3952543 h 6856954"/>
                <a:gd name="connsiteX5" fmla="*/ 5338636 w 5341478"/>
                <a:gd name="connsiteY5" fmla="*/ 1048917 h 6856954"/>
                <a:gd name="connsiteX6" fmla="*/ 2688415 w 5341478"/>
                <a:gd name="connsiteY6" fmla="*/ 0 h 685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1478" h="6856954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>
              <a:solidFill>
                <a:schemeClr val="accent1"/>
              </a:solidFill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734" name="Freeform: Shape 70"/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735" name="Freeform: Shape 71"/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>
                <a:gd name="connsiteX0" fmla="*/ 1970433 w 1971904"/>
                <a:gd name="connsiteY0" fmla="*/ 1441139 h 1813799"/>
                <a:gd name="connsiteX1" fmla="*/ 0 w 1971904"/>
                <a:gd name="connsiteY1" fmla="*/ 1441139 h 1813799"/>
                <a:gd name="connsiteX2" fmla="*/ 0 w 1971904"/>
                <a:gd name="connsiteY2" fmla="*/ 0 h 1813799"/>
                <a:gd name="connsiteX3" fmla="*/ 1970433 w 1971904"/>
                <a:gd name="connsiteY3" fmla="*/ 0 h 1813799"/>
                <a:gd name="connsiteX4" fmla="*/ 1970433 w 1971904"/>
                <a:gd name="connsiteY4" fmla="*/ 1441139 h 18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904" h="1813799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736" name="Freeform: Shape 72"/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>
                <a:gd name="connsiteX0" fmla="*/ 741832 w 1483576"/>
                <a:gd name="connsiteY0" fmla="*/ 0 h 1261366"/>
                <a:gd name="connsiteX1" fmla="*/ 741832 w 1483576"/>
                <a:gd name="connsiteY1" fmla="*/ 0 h 1261366"/>
                <a:gd name="connsiteX2" fmla="*/ 0 w 1483576"/>
                <a:gd name="connsiteY2" fmla="*/ 741745 h 1261366"/>
                <a:gd name="connsiteX3" fmla="*/ 0 w 1483576"/>
                <a:gd name="connsiteY3" fmla="*/ 1261367 h 1261366"/>
                <a:gd name="connsiteX4" fmla="*/ 292445 w 1483576"/>
                <a:gd name="connsiteY4" fmla="*/ 1261367 h 1261366"/>
                <a:gd name="connsiteX5" fmla="*/ 292445 w 1483576"/>
                <a:gd name="connsiteY5" fmla="*/ 735209 h 1261366"/>
                <a:gd name="connsiteX6" fmla="*/ 719698 w 1483576"/>
                <a:gd name="connsiteY6" fmla="*/ 307956 h 1261366"/>
                <a:gd name="connsiteX7" fmla="*/ 719698 w 1483576"/>
                <a:gd name="connsiteY7" fmla="*/ 307956 h 1261366"/>
                <a:gd name="connsiteX8" fmla="*/ 1146950 w 1483576"/>
                <a:gd name="connsiteY8" fmla="*/ 735209 h 1261366"/>
                <a:gd name="connsiteX9" fmla="*/ 1146950 w 1483576"/>
                <a:gd name="connsiteY9" fmla="*/ 1261367 h 1261366"/>
                <a:gd name="connsiteX10" fmla="*/ 1483576 w 1483576"/>
                <a:gd name="connsiteY10" fmla="*/ 1261367 h 1261366"/>
                <a:gd name="connsiteX11" fmla="*/ 1483576 w 1483576"/>
                <a:gd name="connsiteY11" fmla="*/ 741745 h 1261366"/>
                <a:gd name="connsiteX12" fmla="*/ 741832 w 1483576"/>
                <a:gd name="connsiteY12" fmla="*/ 0 h 12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3576" h="1261366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  <p:sp>
          <p:nvSpPr>
            <p:cNvPr id="1048737" name="Freeform: Shape 73"/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>
                <a:gd name="connsiteX0" fmla="*/ 353618 w 405205"/>
                <a:gd name="connsiteY0" fmla="*/ 639528 h 796469"/>
                <a:gd name="connsiteX1" fmla="*/ 310135 w 405205"/>
                <a:gd name="connsiteY1" fmla="*/ 639528 h 796469"/>
                <a:gd name="connsiteX2" fmla="*/ 311529 w 405205"/>
                <a:gd name="connsiteY2" fmla="*/ 628026 h 796469"/>
                <a:gd name="connsiteX3" fmla="*/ 311529 w 405205"/>
                <a:gd name="connsiteY3" fmla="*/ 570861 h 796469"/>
                <a:gd name="connsiteX4" fmla="*/ 261685 w 405205"/>
                <a:gd name="connsiteY4" fmla="*/ 521016 h 796469"/>
                <a:gd name="connsiteX5" fmla="*/ 261423 w 405205"/>
                <a:gd name="connsiteY5" fmla="*/ 521016 h 796469"/>
                <a:gd name="connsiteX6" fmla="*/ 261423 w 405205"/>
                <a:gd name="connsiteY6" fmla="*/ 396492 h 796469"/>
                <a:gd name="connsiteX7" fmla="*/ 405206 w 405205"/>
                <a:gd name="connsiteY7" fmla="*/ 202603 h 796469"/>
                <a:gd name="connsiteX8" fmla="*/ 202603 w 405205"/>
                <a:gd name="connsiteY8" fmla="*/ 0 h 796469"/>
                <a:gd name="connsiteX9" fmla="*/ 0 w 405205"/>
                <a:gd name="connsiteY9" fmla="*/ 202603 h 796469"/>
                <a:gd name="connsiteX10" fmla="*/ 143783 w 405205"/>
                <a:gd name="connsiteY10" fmla="*/ 396492 h 796469"/>
                <a:gd name="connsiteX11" fmla="*/ 143783 w 405205"/>
                <a:gd name="connsiteY11" fmla="*/ 521016 h 796469"/>
                <a:gd name="connsiteX12" fmla="*/ 143521 w 405205"/>
                <a:gd name="connsiteY12" fmla="*/ 521016 h 796469"/>
                <a:gd name="connsiteX13" fmla="*/ 93677 w 405205"/>
                <a:gd name="connsiteY13" fmla="*/ 570861 h 796469"/>
                <a:gd name="connsiteX14" fmla="*/ 93677 w 405205"/>
                <a:gd name="connsiteY14" fmla="*/ 628026 h 796469"/>
                <a:gd name="connsiteX15" fmla="*/ 95071 w 405205"/>
                <a:gd name="connsiteY15" fmla="*/ 639528 h 796469"/>
                <a:gd name="connsiteX16" fmla="*/ 51587 w 405205"/>
                <a:gd name="connsiteY16" fmla="*/ 639528 h 796469"/>
                <a:gd name="connsiteX17" fmla="*/ 21785 w 405205"/>
                <a:gd name="connsiteY17" fmla="*/ 669330 h 796469"/>
                <a:gd name="connsiteX18" fmla="*/ 21785 w 405205"/>
                <a:gd name="connsiteY18" fmla="*/ 766667 h 796469"/>
                <a:gd name="connsiteX19" fmla="*/ 51587 w 405205"/>
                <a:gd name="connsiteY19" fmla="*/ 796469 h 796469"/>
                <a:gd name="connsiteX20" fmla="*/ 353705 w 405205"/>
                <a:gd name="connsiteY20" fmla="*/ 796469 h 796469"/>
                <a:gd name="connsiteX21" fmla="*/ 383508 w 405205"/>
                <a:gd name="connsiteY21" fmla="*/ 766667 h 796469"/>
                <a:gd name="connsiteX22" fmla="*/ 383508 w 405205"/>
                <a:gd name="connsiteY22" fmla="*/ 669330 h 796469"/>
                <a:gd name="connsiteX23" fmla="*/ 353618 w 405205"/>
                <a:gd name="connsiteY23" fmla="*/ 639528 h 7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5205" h="796469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noFill/>
              <a:prstDash val="solid"/>
              <a:miter/>
            </a:ln>
          </p:spPr>
          <p:txBody>
            <a:bodyPr anchor="ctr" rtlCol="0"/>
            <a:p>
              <a:endParaRPr lang="en-US"/>
            </a:p>
          </p:txBody>
        </p:sp>
      </p:grpSp>
      <p:sp>
        <p:nvSpPr>
          <p:cNvPr id="1048738" name=""/>
          <p:cNvSpPr txBox="1"/>
          <p:nvPr/>
        </p:nvSpPr>
        <p:spPr>
          <a:xfrm>
            <a:off x="733491" y="1772222"/>
            <a:ext cx="6331062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After a scan is completed, you can view both a Scan Summary and a Technical Report of the scan’s findings.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739" name=""/>
          <p:cNvSpPr txBox="1"/>
          <p:nvPr/>
        </p:nvSpPr>
        <p:spPr>
          <a:xfrm>
            <a:off x="729474" y="3252951"/>
            <a:ext cx="6236632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For further information, see Integrating Invicti Enterprise With an Issue Tracking System and Vulnerability Severity Levels.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740" name=""/>
          <p:cNvSpPr txBox="1"/>
          <p:nvPr/>
        </p:nvSpPr>
        <p:spPr>
          <a:xfrm>
            <a:off x="733490" y="4855468"/>
            <a:ext cx="6626960" cy="17678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They display information about the number, severity and types of vulnerabilities detected, the impact they could have, and where they exist on the site.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741" name=""/>
          <p:cNvSpPr/>
          <p:nvPr/>
        </p:nvSpPr>
        <p:spPr>
          <a:xfrm flipH="1" flipV="1">
            <a:off x="320891" y="1922063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42" name=""/>
          <p:cNvSpPr/>
          <p:nvPr/>
        </p:nvSpPr>
        <p:spPr>
          <a:xfrm flipH="1" flipV="1">
            <a:off x="320891" y="3472588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743" name=""/>
          <p:cNvSpPr/>
          <p:nvPr/>
        </p:nvSpPr>
        <p:spPr>
          <a:xfrm flipH="1" flipV="1">
            <a:off x="320890" y="5049647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algn="dist"/>
            <a:r>
              <a:rPr b="1" dirty="0" lang="en-US">
                <a:solidFill>
                  <a:schemeClr val="accent1"/>
                </a:solidFill>
                <a:ea typeface="+mj-lt"/>
                <a:cs typeface="Arial"/>
              </a:rPr>
              <a:t>Conclusion</a:t>
            </a:r>
            <a:endParaRPr altLang="ko-KR" b="1" dirty="0" lang="en-US">
              <a:solidFill>
                <a:schemeClr val="bg1"/>
              </a:solidFill>
            </a:endParaRPr>
          </a:p>
        </p:txBody>
      </p:sp>
      <p:grpSp>
        <p:nvGrpSpPr>
          <p:cNvPr id="47" name="Group 6"/>
          <p:cNvGrpSpPr/>
          <p:nvPr/>
        </p:nvGrpSpPr>
        <p:grpSpPr>
          <a:xfrm>
            <a:off x="0" y="1264192"/>
            <a:ext cx="6238430" cy="5208851"/>
            <a:chOff x="732823" y="2045143"/>
            <a:chExt cx="4898146" cy="4089765"/>
          </a:xfrm>
        </p:grpSpPr>
        <p:grpSp>
          <p:nvGrpSpPr>
            <p:cNvPr id="48" name="Group 2"/>
            <p:cNvGrpSpPr/>
            <p:nvPr/>
          </p:nvGrpSpPr>
          <p:grpSpPr>
            <a:xfrm flipH="1">
              <a:off x="732823" y="3007650"/>
              <a:ext cx="4898146" cy="3127258"/>
              <a:chOff x="1585738" y="4408438"/>
              <a:chExt cx="2717520" cy="1735021"/>
            </a:xfrm>
          </p:grpSpPr>
          <p:sp>
            <p:nvSpPr>
              <p:cNvPr id="1048593" name="Oval 30"/>
              <p:cNvSpPr/>
              <p:nvPr/>
            </p:nvSpPr>
            <p:spPr>
              <a:xfrm>
                <a:off x="1585738" y="5752874"/>
                <a:ext cx="2717520" cy="390585"/>
              </a:xfrm>
              <a:prstGeom prst="ellipse"/>
              <a:solidFill>
                <a:schemeClr val="bg1">
                  <a:lumMod val="65000"/>
                </a:schemeClr>
              </a:solidFill>
              <a:ln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rtlCol="0"/>
              <a:p>
                <a:pPr algn="ctr"/>
                <a:endParaRPr altLang="en-US" sz="2700" lang="ko-KR"/>
              </a:p>
            </p:txBody>
          </p:sp>
          <p:grpSp>
            <p:nvGrpSpPr>
              <p:cNvPr id="49" name="Group 9"/>
              <p:cNvGrpSpPr/>
              <p:nvPr/>
            </p:nvGrpSpPr>
            <p:grpSpPr>
              <a:xfrm flipH="1">
                <a:off x="1855021" y="4408438"/>
                <a:ext cx="2426144" cy="1612821"/>
                <a:chOff x="6917382" y="4652701"/>
                <a:chExt cx="2983072" cy="1983048"/>
              </a:xfrm>
            </p:grpSpPr>
            <p:sp>
              <p:nvSpPr>
                <p:cNvPr id="1048594" name="Freeform: Shape 11"/>
                <p:cNvSpPr/>
                <p:nvPr/>
              </p:nvSpPr>
              <p:spPr>
                <a:xfrm>
                  <a:off x="6917382" y="4652701"/>
                  <a:ext cx="2983072" cy="1983048"/>
                </a:xfrm>
                <a:custGeom>
                  <a:avLst/>
                  <a:gdLst>
                    <a:gd name="connsiteX0" fmla="*/ 2977241 w 2983072"/>
                    <a:gd name="connsiteY0" fmla="*/ 1404120 h 1983048"/>
                    <a:gd name="connsiteX1" fmla="*/ 1664038 w 2983072"/>
                    <a:gd name="connsiteY1" fmla="*/ 1312116 h 1983048"/>
                    <a:gd name="connsiteX2" fmla="*/ 1634323 w 2983072"/>
                    <a:gd name="connsiteY2" fmla="*/ 1288114 h 1983048"/>
                    <a:gd name="connsiteX3" fmla="*/ 1230305 w 2983072"/>
                    <a:gd name="connsiteY3" fmla="*/ 69774 h 1983048"/>
                    <a:gd name="connsiteX4" fmla="*/ 1130872 w 2983072"/>
                    <a:gd name="connsiteY4" fmla="*/ 56 h 1983048"/>
                    <a:gd name="connsiteX5" fmla="*/ 68538 w 2983072"/>
                    <a:gd name="connsiteY5" fmla="*/ 15486 h 1983048"/>
                    <a:gd name="connsiteX6" fmla="*/ 1678 w 2983072"/>
                    <a:gd name="connsiteY6" fmla="*/ 98918 h 1983048"/>
                    <a:gd name="connsiteX7" fmla="*/ 437126 w 2983072"/>
                    <a:gd name="connsiteY7" fmla="*/ 1469265 h 1983048"/>
                    <a:gd name="connsiteX8" fmla="*/ 531416 w 2983072"/>
                    <a:gd name="connsiteY8" fmla="*/ 1703562 h 1983048"/>
                    <a:gd name="connsiteX9" fmla="*/ 478271 w 2983072"/>
                    <a:gd name="connsiteY9" fmla="*/ 1825853 h 1983048"/>
                    <a:gd name="connsiteX10" fmla="*/ 554274 w 2983072"/>
                    <a:gd name="connsiteY10" fmla="*/ 1888141 h 1983048"/>
                    <a:gd name="connsiteX11" fmla="*/ 2109201 w 2983072"/>
                    <a:gd name="connsiteY11" fmla="*/ 1983003 h 1983048"/>
                    <a:gd name="connsiteX12" fmla="*/ 2322354 w 2983072"/>
                    <a:gd name="connsiteY12" fmla="*/ 1912714 h 1983048"/>
                    <a:gd name="connsiteX13" fmla="*/ 2959525 w 2983072"/>
                    <a:gd name="connsiteY13" fmla="*/ 1470408 h 1983048"/>
                    <a:gd name="connsiteX14" fmla="*/ 2977241 w 2983072"/>
                    <a:gd name="connsiteY14" fmla="*/ 1404120 h 1983048"/>
                    <a:gd name="connsiteX15" fmla="*/ 2977241 w 2983072"/>
                    <a:gd name="connsiteY15" fmla="*/ 1404120 h 198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83072" h="1983048">
                      <a:moveTo>
                        <a:pt x="2977241" y="1404120"/>
                      </a:moveTo>
                      <a:cubicBezTo>
                        <a:pt x="2934953" y="1378976"/>
                        <a:pt x="1826903" y="1330402"/>
                        <a:pt x="1664038" y="1312116"/>
                      </a:cubicBezTo>
                      <a:cubicBezTo>
                        <a:pt x="1645752" y="1310401"/>
                        <a:pt x="1638895" y="1303544"/>
                        <a:pt x="1634323" y="1288114"/>
                      </a:cubicBezTo>
                      <a:cubicBezTo>
                        <a:pt x="1595464" y="1168680"/>
                        <a:pt x="1325737" y="356644"/>
                        <a:pt x="1230305" y="69774"/>
                      </a:cubicBezTo>
                      <a:cubicBezTo>
                        <a:pt x="1212018" y="14914"/>
                        <a:pt x="1189160" y="-1087"/>
                        <a:pt x="1130872" y="56"/>
                      </a:cubicBezTo>
                      <a:cubicBezTo>
                        <a:pt x="1060011" y="1199"/>
                        <a:pt x="140541" y="14914"/>
                        <a:pt x="68538" y="15486"/>
                      </a:cubicBezTo>
                      <a:cubicBezTo>
                        <a:pt x="17678" y="16057"/>
                        <a:pt x="-6894" y="48059"/>
                        <a:pt x="1678" y="98918"/>
                      </a:cubicBezTo>
                      <a:cubicBezTo>
                        <a:pt x="6249" y="125776"/>
                        <a:pt x="422840" y="1433835"/>
                        <a:pt x="437126" y="1469265"/>
                      </a:cubicBezTo>
                      <a:cubicBezTo>
                        <a:pt x="467413" y="1548126"/>
                        <a:pt x="471413" y="1637273"/>
                        <a:pt x="531416" y="1703562"/>
                      </a:cubicBezTo>
                      <a:cubicBezTo>
                        <a:pt x="458270" y="1744707"/>
                        <a:pt x="455413" y="1751564"/>
                        <a:pt x="478271" y="1825853"/>
                      </a:cubicBezTo>
                      <a:cubicBezTo>
                        <a:pt x="489700" y="1863569"/>
                        <a:pt x="514272" y="1885284"/>
                        <a:pt x="554274" y="1888141"/>
                      </a:cubicBezTo>
                      <a:cubicBezTo>
                        <a:pt x="729711" y="1900713"/>
                        <a:pt x="1952051" y="1985289"/>
                        <a:pt x="2109201" y="1983003"/>
                      </a:cubicBezTo>
                      <a:cubicBezTo>
                        <a:pt x="2188062" y="1981288"/>
                        <a:pt x="2226350" y="1983574"/>
                        <a:pt x="2322354" y="1912714"/>
                      </a:cubicBezTo>
                      <a:cubicBezTo>
                        <a:pt x="2388643" y="1865283"/>
                        <a:pt x="2905809" y="1512125"/>
                        <a:pt x="2959525" y="1470408"/>
                      </a:cubicBezTo>
                      <a:cubicBezTo>
                        <a:pt x="2984670" y="1449836"/>
                        <a:pt x="2988098" y="1430978"/>
                        <a:pt x="2977241" y="1404120"/>
                      </a:cubicBezTo>
                      <a:lnTo>
                        <a:pt x="2977241" y="1404120"/>
                      </a:lnTo>
                      <a:close/>
                    </a:path>
                  </a:pathLst>
                </a:custGeom>
                <a:solidFill>
                  <a:srgbClr val="484848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595" name="Freeform: Shape 12"/>
                <p:cNvSpPr/>
                <p:nvPr/>
              </p:nvSpPr>
              <p:spPr>
                <a:xfrm>
                  <a:off x="7049409" y="4778370"/>
                  <a:ext cx="1445617" cy="1416648"/>
                </a:xfrm>
                <a:custGeom>
                  <a:avLst/>
                  <a:gdLst>
                    <a:gd name="connsiteX0" fmla="*/ 1442293 w 1445617"/>
                    <a:gd name="connsiteY0" fmla="*/ 1036725 h 1416648"/>
                    <a:gd name="connsiteX1" fmla="*/ 1349718 w 1445617"/>
                    <a:gd name="connsiteY1" fmla="*/ 770427 h 1416648"/>
                    <a:gd name="connsiteX2" fmla="*/ 1094277 w 1445617"/>
                    <a:gd name="connsiteY2" fmla="*/ 25251 h 1416648"/>
                    <a:gd name="connsiteX3" fmla="*/ 1059419 w 1445617"/>
                    <a:gd name="connsiteY3" fmla="*/ 107 h 1416648"/>
                    <a:gd name="connsiteX4" fmla="*/ 62802 w 1445617"/>
                    <a:gd name="connsiteY4" fmla="*/ 41251 h 1416648"/>
                    <a:gd name="connsiteX5" fmla="*/ 13086 w 1445617"/>
                    <a:gd name="connsiteY5" fmla="*/ 109255 h 1416648"/>
                    <a:gd name="connsiteX6" fmla="*/ 166807 w 1445617"/>
                    <a:gd name="connsiteY6" fmla="*/ 575561 h 1416648"/>
                    <a:gd name="connsiteX7" fmla="*/ 430247 w 1445617"/>
                    <a:gd name="connsiteY7" fmla="*/ 1385312 h 1416648"/>
                    <a:gd name="connsiteX8" fmla="*/ 478250 w 1445617"/>
                    <a:gd name="connsiteY8" fmla="*/ 1408742 h 1416648"/>
                    <a:gd name="connsiteX9" fmla="*/ 1106278 w 1445617"/>
                    <a:gd name="connsiteY9" fmla="*/ 1184160 h 1416648"/>
                    <a:gd name="connsiteX10" fmla="*/ 1245141 w 1445617"/>
                    <a:gd name="connsiteY10" fmla="*/ 1132729 h 1416648"/>
                    <a:gd name="connsiteX11" fmla="*/ 1245141 w 1445617"/>
                    <a:gd name="connsiteY11" fmla="*/ 1132729 h 1416648"/>
                    <a:gd name="connsiteX12" fmla="*/ 1245141 w 1445617"/>
                    <a:gd name="connsiteY12" fmla="*/ 1132729 h 1416648"/>
                    <a:gd name="connsiteX13" fmla="*/ 1424007 w 1445617"/>
                    <a:gd name="connsiteY13" fmla="*/ 1071012 h 1416648"/>
                    <a:gd name="connsiteX14" fmla="*/ 1442293 w 1445617"/>
                    <a:gd name="connsiteY14" fmla="*/ 1036725 h 1416648"/>
                    <a:gd name="connsiteX15" fmla="*/ 1442293 w 1445617"/>
                    <a:gd name="connsiteY15" fmla="*/ 1036725 h 1416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445617" h="1416648">
                      <a:moveTo>
                        <a:pt x="1442293" y="1036725"/>
                      </a:moveTo>
                      <a:cubicBezTo>
                        <a:pt x="1410292" y="948150"/>
                        <a:pt x="1380005" y="859003"/>
                        <a:pt x="1349718" y="770427"/>
                      </a:cubicBezTo>
                      <a:cubicBezTo>
                        <a:pt x="1263999" y="521845"/>
                        <a:pt x="1178853" y="273833"/>
                        <a:pt x="1094277" y="25251"/>
                      </a:cubicBezTo>
                      <a:cubicBezTo>
                        <a:pt x="1087991" y="6964"/>
                        <a:pt x="1080563" y="-1036"/>
                        <a:pt x="1059419" y="107"/>
                      </a:cubicBezTo>
                      <a:cubicBezTo>
                        <a:pt x="1013131" y="2964"/>
                        <a:pt x="181093" y="35537"/>
                        <a:pt x="62802" y="41251"/>
                      </a:cubicBezTo>
                      <a:cubicBezTo>
                        <a:pt x="-9201" y="44680"/>
                        <a:pt x="-9201" y="41823"/>
                        <a:pt x="13086" y="109255"/>
                      </a:cubicBezTo>
                      <a:cubicBezTo>
                        <a:pt x="64517" y="264690"/>
                        <a:pt x="115948" y="420126"/>
                        <a:pt x="166807" y="575561"/>
                      </a:cubicBezTo>
                      <a:cubicBezTo>
                        <a:pt x="254811" y="845288"/>
                        <a:pt x="342243" y="1115586"/>
                        <a:pt x="430247" y="1385312"/>
                      </a:cubicBezTo>
                      <a:cubicBezTo>
                        <a:pt x="442248" y="1422457"/>
                        <a:pt x="442819" y="1421314"/>
                        <a:pt x="478250" y="1408742"/>
                      </a:cubicBezTo>
                      <a:cubicBezTo>
                        <a:pt x="687973" y="1333881"/>
                        <a:pt x="897126" y="1259592"/>
                        <a:pt x="1106278" y="1184160"/>
                      </a:cubicBezTo>
                      <a:cubicBezTo>
                        <a:pt x="1152566" y="1167588"/>
                        <a:pt x="1201139" y="1155016"/>
                        <a:pt x="1245141" y="1132729"/>
                      </a:cubicBezTo>
                      <a:lnTo>
                        <a:pt x="1245141" y="1132729"/>
                      </a:lnTo>
                      <a:lnTo>
                        <a:pt x="1245141" y="1132729"/>
                      </a:lnTo>
                      <a:cubicBezTo>
                        <a:pt x="1304573" y="1112157"/>
                        <a:pt x="1364004" y="1090442"/>
                        <a:pt x="1424007" y="1071012"/>
                      </a:cubicBezTo>
                      <a:cubicBezTo>
                        <a:pt x="1445150" y="1065298"/>
                        <a:pt x="1449722" y="1057869"/>
                        <a:pt x="1442293" y="1036725"/>
                      </a:cubicBezTo>
                      <a:lnTo>
                        <a:pt x="1442293" y="1036725"/>
                      </a:lnTo>
                      <a:close/>
                    </a:path>
                  </a:pathLst>
                </a:custGeom>
                <a:solidFill>
                  <a:srgbClr val="8F8C8D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596" name="Freeform: Shape 13"/>
                <p:cNvSpPr/>
                <p:nvPr/>
              </p:nvSpPr>
              <p:spPr>
                <a:xfrm>
                  <a:off x="7048837" y="4800764"/>
                  <a:ext cx="1251998" cy="1394255"/>
                </a:xfrm>
                <a:custGeom>
                  <a:avLst/>
                  <a:gdLst>
                    <a:gd name="connsiteX0" fmla="*/ 1251999 w 1251998"/>
                    <a:gd name="connsiteY0" fmla="*/ 1108050 h 1394255"/>
                    <a:gd name="connsiteX1" fmla="*/ 413104 w 1251998"/>
                    <a:gd name="connsiteY1" fmla="*/ 0 h 1394255"/>
                    <a:gd name="connsiteX2" fmla="*/ 62802 w 1251998"/>
                    <a:gd name="connsiteY2" fmla="*/ 16001 h 1394255"/>
                    <a:gd name="connsiteX3" fmla="*/ 13086 w 1251998"/>
                    <a:gd name="connsiteY3" fmla="*/ 84575 h 1394255"/>
                    <a:gd name="connsiteX4" fmla="*/ 166807 w 1251998"/>
                    <a:gd name="connsiteY4" fmla="*/ 551453 h 1394255"/>
                    <a:gd name="connsiteX5" fmla="*/ 429676 w 1251998"/>
                    <a:gd name="connsiteY5" fmla="*/ 1362919 h 1394255"/>
                    <a:gd name="connsiteX6" fmla="*/ 477678 w 1251998"/>
                    <a:gd name="connsiteY6" fmla="*/ 1386348 h 1394255"/>
                    <a:gd name="connsiteX7" fmla="*/ 1105706 w 1251998"/>
                    <a:gd name="connsiteY7" fmla="*/ 1161195 h 1394255"/>
                    <a:gd name="connsiteX8" fmla="*/ 1244570 w 1251998"/>
                    <a:gd name="connsiteY8" fmla="*/ 1109764 h 1394255"/>
                    <a:gd name="connsiteX9" fmla="*/ 1244570 w 1251998"/>
                    <a:gd name="connsiteY9" fmla="*/ 1109764 h 1394255"/>
                    <a:gd name="connsiteX10" fmla="*/ 1244570 w 1251998"/>
                    <a:gd name="connsiteY10" fmla="*/ 1109764 h 1394255"/>
                    <a:gd name="connsiteX11" fmla="*/ 1251999 w 1251998"/>
                    <a:gd name="connsiteY11" fmla="*/ 1108050 h 1394255"/>
                    <a:gd name="connsiteX12" fmla="*/ 1251999 w 1251998"/>
                    <a:gd name="connsiteY12" fmla="*/ 1108050 h 1394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51998" h="1394255">
                      <a:moveTo>
                        <a:pt x="1251999" y="1108050"/>
                      </a:moveTo>
                      <a:lnTo>
                        <a:pt x="413104" y="0"/>
                      </a:lnTo>
                      <a:cubicBezTo>
                        <a:pt x="296527" y="10858"/>
                        <a:pt x="179379" y="10286"/>
                        <a:pt x="62802" y="16001"/>
                      </a:cubicBezTo>
                      <a:cubicBezTo>
                        <a:pt x="-9201" y="19429"/>
                        <a:pt x="-9201" y="16572"/>
                        <a:pt x="13086" y="84575"/>
                      </a:cubicBezTo>
                      <a:cubicBezTo>
                        <a:pt x="64517" y="240011"/>
                        <a:pt x="115948" y="396018"/>
                        <a:pt x="166807" y="551453"/>
                      </a:cubicBezTo>
                      <a:cubicBezTo>
                        <a:pt x="254811" y="821751"/>
                        <a:pt x="342243" y="1092049"/>
                        <a:pt x="429676" y="1362919"/>
                      </a:cubicBezTo>
                      <a:cubicBezTo>
                        <a:pt x="441677" y="1400063"/>
                        <a:pt x="442248" y="1398920"/>
                        <a:pt x="477678" y="1386348"/>
                      </a:cubicBezTo>
                      <a:cubicBezTo>
                        <a:pt x="686830" y="1311488"/>
                        <a:pt x="896554" y="1237199"/>
                        <a:pt x="1105706" y="1161195"/>
                      </a:cubicBezTo>
                      <a:cubicBezTo>
                        <a:pt x="1151994" y="1144623"/>
                        <a:pt x="1200568" y="1132051"/>
                        <a:pt x="1244570" y="1109764"/>
                      </a:cubicBezTo>
                      <a:lnTo>
                        <a:pt x="1244570" y="1109764"/>
                      </a:lnTo>
                      <a:lnTo>
                        <a:pt x="1244570" y="1109764"/>
                      </a:lnTo>
                      <a:cubicBezTo>
                        <a:pt x="1247427" y="1109764"/>
                        <a:pt x="1249713" y="1108621"/>
                        <a:pt x="1251999" y="1108050"/>
                      </a:cubicBezTo>
                      <a:lnTo>
                        <a:pt x="1251999" y="1108050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597" name="Freeform: Shape 14"/>
                <p:cNvSpPr/>
                <p:nvPr/>
              </p:nvSpPr>
              <p:spPr>
                <a:xfrm>
                  <a:off x="7409336" y="6400982"/>
                  <a:ext cx="1760252" cy="217078"/>
                </a:xfrm>
                <a:custGeom>
                  <a:avLst/>
                  <a:gdLst>
                    <a:gd name="connsiteX0" fmla="*/ 1634963 w 1760252"/>
                    <a:gd name="connsiteY0" fmla="*/ 216435 h 217078"/>
                    <a:gd name="connsiteX1" fmla="*/ 84035 w 1760252"/>
                    <a:gd name="connsiteY1" fmla="*/ 121574 h 217078"/>
                    <a:gd name="connsiteX2" fmla="*/ 603 w 1760252"/>
                    <a:gd name="connsiteY2" fmla="*/ 29570 h 217078"/>
                    <a:gd name="connsiteX3" fmla="*/ 37748 w 1760252"/>
                    <a:gd name="connsiteY3" fmla="*/ 997 h 217078"/>
                    <a:gd name="connsiteX4" fmla="*/ 1735539 w 1760252"/>
                    <a:gd name="connsiteY4" fmla="*/ 162718 h 217078"/>
                    <a:gd name="connsiteX5" fmla="*/ 1760111 w 1760252"/>
                    <a:gd name="connsiteY5" fmla="*/ 178719 h 217078"/>
                    <a:gd name="connsiteX6" fmla="*/ 1737824 w 1760252"/>
                    <a:gd name="connsiteY6" fmla="*/ 197577 h 217078"/>
                    <a:gd name="connsiteX7" fmla="*/ 1634963 w 1760252"/>
                    <a:gd name="connsiteY7" fmla="*/ 216435 h 217078"/>
                    <a:gd name="connsiteX8" fmla="*/ 1634963 w 1760252"/>
                    <a:gd name="connsiteY8" fmla="*/ 216435 h 217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0252" h="217078">
                      <a:moveTo>
                        <a:pt x="1634963" y="216435"/>
                      </a:moveTo>
                      <a:cubicBezTo>
                        <a:pt x="1518386" y="208435"/>
                        <a:pt x="207470" y="130145"/>
                        <a:pt x="84035" y="121574"/>
                      </a:cubicBezTo>
                      <a:cubicBezTo>
                        <a:pt x="30319" y="118145"/>
                        <a:pt x="-5111" y="77572"/>
                        <a:pt x="603" y="29570"/>
                      </a:cubicBezTo>
                      <a:cubicBezTo>
                        <a:pt x="3460" y="7854"/>
                        <a:pt x="13175" y="-3575"/>
                        <a:pt x="37748" y="997"/>
                      </a:cubicBezTo>
                      <a:cubicBezTo>
                        <a:pt x="112608" y="13569"/>
                        <a:pt x="1641820" y="147289"/>
                        <a:pt x="1735539" y="162718"/>
                      </a:cubicBezTo>
                      <a:cubicBezTo>
                        <a:pt x="1746968" y="164433"/>
                        <a:pt x="1758397" y="167290"/>
                        <a:pt x="1760111" y="178719"/>
                      </a:cubicBezTo>
                      <a:cubicBezTo>
                        <a:pt x="1761825" y="192434"/>
                        <a:pt x="1747539" y="194148"/>
                        <a:pt x="1737824" y="197577"/>
                      </a:cubicBezTo>
                      <a:cubicBezTo>
                        <a:pt x="1704109" y="209006"/>
                        <a:pt x="1670964" y="219864"/>
                        <a:pt x="1634963" y="216435"/>
                      </a:cubicBezTo>
                      <a:lnTo>
                        <a:pt x="1634963" y="216435"/>
                      </a:lnTo>
                      <a:close/>
                    </a:path>
                  </a:pathLst>
                </a:custGeom>
                <a:solidFill>
                  <a:srgbClr val="6F6F6F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598" name="Freeform: Shape 15"/>
                <p:cNvSpPr/>
                <p:nvPr/>
              </p:nvSpPr>
              <p:spPr>
                <a:xfrm>
                  <a:off x="6952507" y="4726584"/>
                  <a:ext cx="531234" cy="1611633"/>
                </a:xfrm>
                <a:custGeom>
                  <a:avLst/>
                  <a:gdLst>
                    <a:gd name="connsiteX0" fmla="*/ 531149 w 531234"/>
                    <a:gd name="connsiteY0" fmla="*/ 1599963 h 1611633"/>
                    <a:gd name="connsiteX1" fmla="*/ 524291 w 531234"/>
                    <a:gd name="connsiteY1" fmla="*/ 1610821 h 1611633"/>
                    <a:gd name="connsiteX2" fmla="*/ 511719 w 531234"/>
                    <a:gd name="connsiteY2" fmla="*/ 1606249 h 1611633"/>
                    <a:gd name="connsiteX3" fmla="*/ 500290 w 531234"/>
                    <a:gd name="connsiteY3" fmla="*/ 1573105 h 1611633"/>
                    <a:gd name="connsiteX4" fmla="*/ 294567 w 531234"/>
                    <a:gd name="connsiteY4" fmla="*/ 933648 h 1611633"/>
                    <a:gd name="connsiteX5" fmla="*/ 8840 w 531234"/>
                    <a:gd name="connsiteY5" fmla="*/ 36464 h 1611633"/>
                    <a:gd name="connsiteX6" fmla="*/ 8268 w 531234"/>
                    <a:gd name="connsiteY6" fmla="*/ 1034 h 1611633"/>
                    <a:gd name="connsiteX7" fmla="*/ 28269 w 531234"/>
                    <a:gd name="connsiteY7" fmla="*/ 29035 h 1611633"/>
                    <a:gd name="connsiteX8" fmla="*/ 288281 w 531234"/>
                    <a:gd name="connsiteY8" fmla="*/ 843358 h 1611633"/>
                    <a:gd name="connsiteX9" fmla="*/ 524863 w 531234"/>
                    <a:gd name="connsiteY9" fmla="*/ 1579962 h 1611633"/>
                    <a:gd name="connsiteX10" fmla="*/ 531149 w 531234"/>
                    <a:gd name="connsiteY10" fmla="*/ 1599963 h 1611633"/>
                    <a:gd name="connsiteX11" fmla="*/ 531149 w 531234"/>
                    <a:gd name="connsiteY11" fmla="*/ 1599963 h 1611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1234" h="1611633">
                      <a:moveTo>
                        <a:pt x="531149" y="1599963"/>
                      </a:moveTo>
                      <a:cubicBezTo>
                        <a:pt x="531720" y="1604535"/>
                        <a:pt x="529434" y="1608535"/>
                        <a:pt x="524291" y="1610821"/>
                      </a:cubicBezTo>
                      <a:cubicBezTo>
                        <a:pt x="518577" y="1613107"/>
                        <a:pt x="514005" y="1610249"/>
                        <a:pt x="511719" y="1606249"/>
                      </a:cubicBezTo>
                      <a:cubicBezTo>
                        <a:pt x="507148" y="1595392"/>
                        <a:pt x="503719" y="1584534"/>
                        <a:pt x="500290" y="1573105"/>
                      </a:cubicBezTo>
                      <a:cubicBezTo>
                        <a:pt x="431716" y="1359953"/>
                        <a:pt x="363141" y="1146800"/>
                        <a:pt x="294567" y="933648"/>
                      </a:cubicBezTo>
                      <a:cubicBezTo>
                        <a:pt x="199134" y="634777"/>
                        <a:pt x="103701" y="335335"/>
                        <a:pt x="8840" y="36464"/>
                      </a:cubicBezTo>
                      <a:cubicBezTo>
                        <a:pt x="5411" y="25607"/>
                        <a:pt x="-8876" y="6749"/>
                        <a:pt x="8268" y="1034"/>
                      </a:cubicBezTo>
                      <a:cubicBezTo>
                        <a:pt x="27126" y="-5252"/>
                        <a:pt x="24840" y="18749"/>
                        <a:pt x="28269" y="29035"/>
                      </a:cubicBezTo>
                      <a:cubicBezTo>
                        <a:pt x="115702" y="299905"/>
                        <a:pt x="201420" y="571917"/>
                        <a:pt x="288281" y="843358"/>
                      </a:cubicBezTo>
                      <a:cubicBezTo>
                        <a:pt x="366570" y="1089083"/>
                        <a:pt x="446002" y="1334237"/>
                        <a:pt x="524863" y="1579962"/>
                      </a:cubicBezTo>
                      <a:cubicBezTo>
                        <a:pt x="526577" y="1585677"/>
                        <a:pt x="528292" y="1592535"/>
                        <a:pt x="531149" y="1599963"/>
                      </a:cubicBezTo>
                      <a:lnTo>
                        <a:pt x="531149" y="1599963"/>
                      </a:lnTo>
                      <a:close/>
                    </a:path>
                  </a:pathLst>
                </a:custGeom>
                <a:solidFill>
                  <a:srgbClr val="9090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599" name="Freeform: Shape 16"/>
                <p:cNvSpPr/>
                <p:nvPr/>
              </p:nvSpPr>
              <p:spPr>
                <a:xfrm>
                  <a:off x="7729130" y="6057561"/>
                  <a:ext cx="662402" cy="280414"/>
                </a:xfrm>
                <a:custGeom>
                  <a:avLst/>
                  <a:gdLst>
                    <a:gd name="connsiteX0" fmla="*/ 13395 w 662402"/>
                    <a:gd name="connsiteY0" fmla="*/ 280415 h 280414"/>
                    <a:gd name="connsiteX1" fmla="*/ 251 w 662402"/>
                    <a:gd name="connsiteY1" fmla="*/ 273557 h 280414"/>
                    <a:gd name="connsiteX2" fmla="*/ 11109 w 662402"/>
                    <a:gd name="connsiteY2" fmla="*/ 259271 h 280414"/>
                    <a:gd name="connsiteX3" fmla="*/ 628280 w 662402"/>
                    <a:gd name="connsiteY3" fmla="*/ 10117 h 280414"/>
                    <a:gd name="connsiteX4" fmla="*/ 660853 w 662402"/>
                    <a:gd name="connsiteY4" fmla="*/ 7260 h 280414"/>
                    <a:gd name="connsiteX5" fmla="*/ 636852 w 662402"/>
                    <a:gd name="connsiteY5" fmla="*/ 28975 h 280414"/>
                    <a:gd name="connsiteX6" fmla="*/ 13395 w 662402"/>
                    <a:gd name="connsiteY6" fmla="*/ 280415 h 280414"/>
                    <a:gd name="connsiteX7" fmla="*/ 13395 w 662402"/>
                    <a:gd name="connsiteY7" fmla="*/ 280415 h 280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2402" h="280414">
                      <a:moveTo>
                        <a:pt x="13395" y="280415"/>
                      </a:moveTo>
                      <a:cubicBezTo>
                        <a:pt x="6537" y="280415"/>
                        <a:pt x="1394" y="279844"/>
                        <a:pt x="251" y="273557"/>
                      </a:cubicBezTo>
                      <a:cubicBezTo>
                        <a:pt x="-1463" y="264414"/>
                        <a:pt x="5966" y="261557"/>
                        <a:pt x="11109" y="259271"/>
                      </a:cubicBezTo>
                      <a:cubicBezTo>
                        <a:pt x="48825" y="243270"/>
                        <a:pt x="460272" y="77549"/>
                        <a:pt x="628280" y="10117"/>
                      </a:cubicBezTo>
                      <a:cubicBezTo>
                        <a:pt x="638566" y="6117"/>
                        <a:pt x="653995" y="-8741"/>
                        <a:pt x="660853" y="7260"/>
                      </a:cubicBezTo>
                      <a:cubicBezTo>
                        <a:pt x="668282" y="23832"/>
                        <a:pt x="647138" y="24403"/>
                        <a:pt x="636852" y="28975"/>
                      </a:cubicBezTo>
                      <a:cubicBezTo>
                        <a:pt x="435700" y="111265"/>
                        <a:pt x="18538" y="278701"/>
                        <a:pt x="13395" y="280415"/>
                      </a:cubicBezTo>
                      <a:lnTo>
                        <a:pt x="13395" y="280415"/>
                      </a:lnTo>
                      <a:close/>
                    </a:path>
                  </a:pathLst>
                </a:custGeom>
                <a:solidFill>
                  <a:srgbClr val="908F9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  <p:sp>
              <p:nvSpPr>
                <p:cNvPr id="1048600" name="Freeform: Shape 17"/>
                <p:cNvSpPr/>
                <p:nvPr/>
              </p:nvSpPr>
              <p:spPr>
                <a:xfrm>
                  <a:off x="7609376" y="6263687"/>
                  <a:ext cx="114290" cy="51430"/>
                </a:xfrm>
                <a:custGeom>
                  <a:avLst/>
                  <a:gdLst>
                    <a:gd name="connsiteX0" fmla="*/ 0 w 114290"/>
                    <a:gd name="connsiteY0" fmla="*/ 42288 h 51430"/>
                    <a:gd name="connsiteX1" fmla="*/ 110862 w 114290"/>
                    <a:gd name="connsiteY1" fmla="*/ 0 h 51430"/>
                    <a:gd name="connsiteX2" fmla="*/ 114291 w 114290"/>
                    <a:gd name="connsiteY2" fmla="*/ 9143 h 51430"/>
                    <a:gd name="connsiteX3" fmla="*/ 3429 w 114290"/>
                    <a:gd name="connsiteY3" fmla="*/ 51431 h 51430"/>
                    <a:gd name="connsiteX4" fmla="*/ 0 w 114290"/>
                    <a:gd name="connsiteY4" fmla="*/ 42288 h 51430"/>
                    <a:gd name="connsiteX5" fmla="*/ 0 w 114290"/>
                    <a:gd name="connsiteY5" fmla="*/ 42288 h 51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290" h="51430">
                      <a:moveTo>
                        <a:pt x="0" y="42288"/>
                      </a:moveTo>
                      <a:cubicBezTo>
                        <a:pt x="36573" y="28001"/>
                        <a:pt x="73718" y="14286"/>
                        <a:pt x="110862" y="0"/>
                      </a:cubicBezTo>
                      <a:cubicBezTo>
                        <a:pt x="112005" y="3429"/>
                        <a:pt x="113148" y="6286"/>
                        <a:pt x="114291" y="9143"/>
                      </a:cubicBezTo>
                      <a:cubicBezTo>
                        <a:pt x="77718" y="23429"/>
                        <a:pt x="40573" y="37145"/>
                        <a:pt x="3429" y="51431"/>
                      </a:cubicBezTo>
                      <a:cubicBezTo>
                        <a:pt x="2286" y="48574"/>
                        <a:pt x="1143" y="45145"/>
                        <a:pt x="0" y="42288"/>
                      </a:cubicBezTo>
                      <a:lnTo>
                        <a:pt x="0" y="42288"/>
                      </a:lnTo>
                      <a:close/>
                    </a:path>
                  </a:pathLst>
                </a:custGeom>
                <a:solidFill>
                  <a:srgbClr val="D0D0D0"/>
                </a:solidFill>
                <a:ln w="5709" cap="flat">
                  <a:noFill/>
                  <a:prstDash val="solid"/>
                  <a:miter/>
                </a:ln>
              </p:spPr>
              <p:txBody>
                <a:bodyPr anchor="ctr" rtlCol="0"/>
                <a:p>
                  <a:endParaRPr lang="en-US"/>
                </a:p>
              </p:txBody>
            </p:sp>
          </p:grpSp>
        </p:grpSp>
        <p:grpSp>
          <p:nvGrpSpPr>
            <p:cNvPr id="50" name="Group 5"/>
            <p:cNvGrpSpPr/>
            <p:nvPr/>
          </p:nvGrpSpPr>
          <p:grpSpPr>
            <a:xfrm>
              <a:off x="1036543" y="2045143"/>
              <a:ext cx="2961756" cy="3431661"/>
              <a:chOff x="810119" y="1788769"/>
              <a:chExt cx="2961756" cy="3431661"/>
            </a:xfrm>
          </p:grpSpPr>
          <p:sp>
            <p:nvSpPr>
              <p:cNvPr id="1048601" name="Freeform: Shape 32"/>
              <p:cNvSpPr/>
              <p:nvPr/>
            </p:nvSpPr>
            <p:spPr>
              <a:xfrm rot="739140" flipH="1">
                <a:off x="2488836" y="1806214"/>
                <a:ext cx="589030" cy="684918"/>
              </a:xfrm>
              <a:custGeom>
                <a:avLst/>
                <a:gdLst>
                  <a:gd name="connsiteX0" fmla="*/ 737970 w 815751"/>
                  <a:gd name="connsiteY0" fmla="*/ 666829 h 948547"/>
                  <a:gd name="connsiteX1" fmla="*/ 821442 w 815751"/>
                  <a:gd name="connsiteY1" fmla="*/ 388905 h 948547"/>
                  <a:gd name="connsiteX2" fmla="*/ 410721 w 815751"/>
                  <a:gd name="connsiteY2" fmla="*/ 0 h 948547"/>
                  <a:gd name="connsiteX3" fmla="*/ 0 w 815751"/>
                  <a:gd name="connsiteY3" fmla="*/ 388905 h 948547"/>
                  <a:gd name="connsiteX4" fmla="*/ 42685 w 815751"/>
                  <a:gd name="connsiteY4" fmla="*/ 561540 h 948547"/>
                  <a:gd name="connsiteX5" fmla="*/ 90112 w 815751"/>
                  <a:gd name="connsiteY5" fmla="*/ 828082 h 948547"/>
                  <a:gd name="connsiteX6" fmla="*/ 90112 w 815751"/>
                  <a:gd name="connsiteY6" fmla="*/ 828082 h 948547"/>
                  <a:gd name="connsiteX7" fmla="*/ 129002 w 815751"/>
                  <a:gd name="connsiteY7" fmla="*/ 863178 h 948547"/>
                  <a:gd name="connsiteX8" fmla="*/ 257056 w 815751"/>
                  <a:gd name="connsiteY8" fmla="*/ 897326 h 948547"/>
                  <a:gd name="connsiteX9" fmla="*/ 492296 w 815751"/>
                  <a:gd name="connsiteY9" fmla="*/ 860333 h 948547"/>
                  <a:gd name="connsiteX10" fmla="*/ 602328 w 815751"/>
                  <a:gd name="connsiteY10" fmla="*/ 957085 h 948547"/>
                  <a:gd name="connsiteX11" fmla="*/ 758838 w 815751"/>
                  <a:gd name="connsiteY11" fmla="*/ 734176 h 948547"/>
                  <a:gd name="connsiteX12" fmla="*/ 737970 w 815751"/>
                  <a:gd name="connsiteY12" fmla="*/ 666829 h 94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15751" h="948547">
                    <a:moveTo>
                      <a:pt x="737970" y="666829"/>
                    </a:moveTo>
                    <a:cubicBezTo>
                      <a:pt x="771169" y="552055"/>
                      <a:pt x="815751" y="510319"/>
                      <a:pt x="821442" y="388905"/>
                    </a:cubicBezTo>
                    <a:cubicBezTo>
                      <a:pt x="832825" y="174533"/>
                      <a:pt x="637424" y="0"/>
                      <a:pt x="410721" y="0"/>
                    </a:cubicBezTo>
                    <a:cubicBezTo>
                      <a:pt x="184018" y="0"/>
                      <a:pt x="0" y="173584"/>
                      <a:pt x="0" y="388905"/>
                    </a:cubicBezTo>
                    <a:cubicBezTo>
                      <a:pt x="0" y="451509"/>
                      <a:pt x="31302" y="502730"/>
                      <a:pt x="42685" y="561540"/>
                    </a:cubicBezTo>
                    <a:cubicBezTo>
                      <a:pt x="42685" y="562489"/>
                      <a:pt x="81575" y="825237"/>
                      <a:pt x="90112" y="828082"/>
                    </a:cubicBezTo>
                    <a:lnTo>
                      <a:pt x="90112" y="828082"/>
                    </a:lnTo>
                    <a:cubicBezTo>
                      <a:pt x="95803" y="849899"/>
                      <a:pt x="111929" y="857487"/>
                      <a:pt x="129002" y="863178"/>
                    </a:cubicBezTo>
                    <a:cubicBezTo>
                      <a:pt x="136591" y="867921"/>
                      <a:pt x="252314" y="894481"/>
                      <a:pt x="257056" y="897326"/>
                    </a:cubicBezTo>
                    <a:cubicBezTo>
                      <a:pt x="338632" y="905863"/>
                      <a:pt x="416412" y="889738"/>
                      <a:pt x="492296" y="860333"/>
                    </a:cubicBezTo>
                    <a:cubicBezTo>
                      <a:pt x="515061" y="850847"/>
                      <a:pt x="578614" y="932422"/>
                      <a:pt x="602328" y="957085"/>
                    </a:cubicBezTo>
                    <a:cubicBezTo>
                      <a:pt x="615608" y="959930"/>
                      <a:pt x="742713" y="794883"/>
                      <a:pt x="758838" y="734176"/>
                    </a:cubicBezTo>
                    <a:cubicBezTo>
                      <a:pt x="750301" y="723742"/>
                      <a:pt x="737970" y="688646"/>
                      <a:pt x="737970" y="66682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602" name="Freeform: Shape 33"/>
              <p:cNvSpPr/>
              <p:nvPr/>
            </p:nvSpPr>
            <p:spPr>
              <a:xfrm rot="739140" flipH="1">
                <a:off x="2428885" y="1788769"/>
                <a:ext cx="684918" cy="506840"/>
              </a:xfrm>
              <a:custGeom>
                <a:avLst/>
                <a:gdLst>
                  <a:gd name="connsiteX0" fmla="*/ 912217 w 948547"/>
                  <a:gd name="connsiteY0" fmla="*/ 188902 h 701925"/>
                  <a:gd name="connsiteX1" fmla="*/ 798391 w 948547"/>
                  <a:gd name="connsiteY1" fmla="*/ 80768 h 701925"/>
                  <a:gd name="connsiteX2" fmla="*/ 748118 w 948547"/>
                  <a:gd name="connsiteY2" fmla="*/ 11524 h 701925"/>
                  <a:gd name="connsiteX3" fmla="*/ 639983 w 948547"/>
                  <a:gd name="connsiteY3" fmla="*/ 13421 h 701925"/>
                  <a:gd name="connsiteX4" fmla="*/ 597299 w 948547"/>
                  <a:gd name="connsiteY4" fmla="*/ 19112 h 701925"/>
                  <a:gd name="connsiteX5" fmla="*/ 386721 w 948547"/>
                  <a:gd name="connsiteY5" fmla="*/ 10575 h 701925"/>
                  <a:gd name="connsiteX6" fmla="*/ 288072 w 948547"/>
                  <a:gd name="connsiteY6" fmla="*/ 24804 h 701925"/>
                  <a:gd name="connsiteX7" fmla="*/ 158121 w 948547"/>
                  <a:gd name="connsiteY7" fmla="*/ 56106 h 701925"/>
                  <a:gd name="connsiteX8" fmla="*/ 125870 w 948547"/>
                  <a:gd name="connsiteY8" fmla="*/ 76025 h 701925"/>
                  <a:gd name="connsiteX9" fmla="*/ 63266 w 948547"/>
                  <a:gd name="connsiteY9" fmla="*/ 198388 h 701925"/>
                  <a:gd name="connsiteX10" fmla="*/ 3508 w 948547"/>
                  <a:gd name="connsiteY10" fmla="*/ 349207 h 701925"/>
                  <a:gd name="connsiteX11" fmla="*/ 4456 w 948547"/>
                  <a:gd name="connsiteY11" fmla="*/ 422245 h 701925"/>
                  <a:gd name="connsiteX12" fmla="*/ 4456 w 948547"/>
                  <a:gd name="connsiteY12" fmla="*/ 422245 h 701925"/>
                  <a:gd name="connsiteX13" fmla="*/ 58524 w 948547"/>
                  <a:gd name="connsiteY13" fmla="*/ 583498 h 701925"/>
                  <a:gd name="connsiteX14" fmla="*/ 71803 w 948547"/>
                  <a:gd name="connsiteY14" fmla="*/ 560733 h 701925"/>
                  <a:gd name="connsiteX15" fmla="*/ 104054 w 948547"/>
                  <a:gd name="connsiteY15" fmla="*/ 474415 h 701925"/>
                  <a:gd name="connsiteX16" fmla="*/ 142944 w 948547"/>
                  <a:gd name="connsiteY16" fmla="*/ 476312 h 701925"/>
                  <a:gd name="connsiteX17" fmla="*/ 200806 w 948547"/>
                  <a:gd name="connsiteY17" fmla="*/ 564527 h 701925"/>
                  <a:gd name="connsiteX18" fmla="*/ 263410 w 948547"/>
                  <a:gd name="connsiteY18" fmla="*/ 581601 h 701925"/>
                  <a:gd name="connsiteX19" fmla="*/ 421817 w 948547"/>
                  <a:gd name="connsiteY19" fmla="*/ 565476 h 701925"/>
                  <a:gd name="connsiteX20" fmla="*/ 497701 w 948547"/>
                  <a:gd name="connsiteY20" fmla="*/ 528482 h 701925"/>
                  <a:gd name="connsiteX21" fmla="*/ 524260 w 948547"/>
                  <a:gd name="connsiteY21" fmla="*/ 540814 h 701925"/>
                  <a:gd name="connsiteX22" fmla="*/ 739581 w 948547"/>
                  <a:gd name="connsiteY22" fmla="*/ 710604 h 701925"/>
                  <a:gd name="connsiteX23" fmla="*/ 788905 w 948547"/>
                  <a:gd name="connsiteY23" fmla="*/ 634720 h 701925"/>
                  <a:gd name="connsiteX24" fmla="*/ 814516 w 948547"/>
                  <a:gd name="connsiteY24" fmla="*/ 570219 h 701925"/>
                  <a:gd name="connsiteX25" fmla="*/ 863841 w 948547"/>
                  <a:gd name="connsiteY25" fmla="*/ 491489 h 701925"/>
                  <a:gd name="connsiteX26" fmla="*/ 919805 w 948547"/>
                  <a:gd name="connsiteY26" fmla="*/ 377663 h 701925"/>
                  <a:gd name="connsiteX27" fmla="*/ 912217 w 948547"/>
                  <a:gd name="connsiteY27" fmla="*/ 188902 h 701925"/>
                  <a:gd name="connsiteX28" fmla="*/ 104054 w 948547"/>
                  <a:gd name="connsiteY28" fmla="*/ 413708 h 701925"/>
                  <a:gd name="connsiteX29" fmla="*/ 85083 w 948547"/>
                  <a:gd name="connsiteY29" fmla="*/ 446907 h 701925"/>
                  <a:gd name="connsiteX30" fmla="*/ 40501 w 948547"/>
                  <a:gd name="connsiteY30" fmla="*/ 445959 h 701925"/>
                  <a:gd name="connsiteX31" fmla="*/ 24376 w 948547"/>
                  <a:gd name="connsiteY31" fmla="*/ 431731 h 701925"/>
                  <a:gd name="connsiteX32" fmla="*/ 44295 w 948547"/>
                  <a:gd name="connsiteY32" fmla="*/ 400429 h 701925"/>
                  <a:gd name="connsiteX33" fmla="*/ 80340 w 948547"/>
                  <a:gd name="connsiteY33" fmla="*/ 394737 h 701925"/>
                  <a:gd name="connsiteX34" fmla="*/ 100260 w 948547"/>
                  <a:gd name="connsiteY34" fmla="*/ 403274 h 701925"/>
                  <a:gd name="connsiteX35" fmla="*/ 104054 w 948547"/>
                  <a:gd name="connsiteY35" fmla="*/ 413708 h 701925"/>
                  <a:gd name="connsiteX36" fmla="*/ 366802 w 948547"/>
                  <a:gd name="connsiteY36" fmla="*/ 431731 h 701925"/>
                  <a:gd name="connsiteX37" fmla="*/ 346882 w 948547"/>
                  <a:gd name="connsiteY37" fmla="*/ 442165 h 701925"/>
                  <a:gd name="connsiteX38" fmla="*/ 257719 w 948547"/>
                  <a:gd name="connsiteY38" fmla="*/ 439319 h 701925"/>
                  <a:gd name="connsiteX39" fmla="*/ 229262 w 948547"/>
                  <a:gd name="connsiteY39" fmla="*/ 405171 h 701925"/>
                  <a:gd name="connsiteX40" fmla="*/ 235902 w 948547"/>
                  <a:gd name="connsiteY40" fmla="*/ 396634 h 701925"/>
                  <a:gd name="connsiteX41" fmla="*/ 270050 w 948547"/>
                  <a:gd name="connsiteY41" fmla="*/ 385252 h 701925"/>
                  <a:gd name="connsiteX42" fmla="*/ 327911 w 948547"/>
                  <a:gd name="connsiteY42" fmla="*/ 395686 h 701925"/>
                  <a:gd name="connsiteX43" fmla="*/ 366802 w 948547"/>
                  <a:gd name="connsiteY43" fmla="*/ 431731 h 70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948547" h="701925">
                    <a:moveTo>
                      <a:pt x="912217" y="188902"/>
                    </a:moveTo>
                    <a:cubicBezTo>
                      <a:pt x="893246" y="179417"/>
                      <a:pt x="800288" y="120607"/>
                      <a:pt x="798391" y="80768"/>
                    </a:cubicBezTo>
                    <a:cubicBezTo>
                      <a:pt x="796494" y="48517"/>
                      <a:pt x="778471" y="24804"/>
                      <a:pt x="748118" y="11524"/>
                    </a:cubicBezTo>
                    <a:cubicBezTo>
                      <a:pt x="711124" y="-4601"/>
                      <a:pt x="676028" y="-3653"/>
                      <a:pt x="639983" y="13421"/>
                    </a:cubicBezTo>
                    <a:cubicBezTo>
                      <a:pt x="626704" y="21958"/>
                      <a:pt x="611527" y="21009"/>
                      <a:pt x="597299" y="19112"/>
                    </a:cubicBezTo>
                    <a:cubicBezTo>
                      <a:pt x="573585" y="15318"/>
                      <a:pt x="432251" y="141"/>
                      <a:pt x="386721" y="10575"/>
                    </a:cubicBezTo>
                    <a:cubicBezTo>
                      <a:pt x="356367" y="18164"/>
                      <a:pt x="318426" y="18164"/>
                      <a:pt x="288072" y="24804"/>
                    </a:cubicBezTo>
                    <a:cubicBezTo>
                      <a:pt x="266255" y="29546"/>
                      <a:pt x="203651" y="58951"/>
                      <a:pt x="158121" y="56106"/>
                    </a:cubicBezTo>
                    <a:cubicBezTo>
                      <a:pt x="144841" y="55157"/>
                      <a:pt x="133459" y="63694"/>
                      <a:pt x="125870" y="76025"/>
                    </a:cubicBezTo>
                    <a:cubicBezTo>
                      <a:pt x="101208" y="114916"/>
                      <a:pt x="78443" y="154755"/>
                      <a:pt x="63266" y="198388"/>
                    </a:cubicBezTo>
                    <a:cubicBezTo>
                      <a:pt x="39553" y="258146"/>
                      <a:pt x="7302" y="292294"/>
                      <a:pt x="3508" y="349207"/>
                    </a:cubicBezTo>
                    <a:cubicBezTo>
                      <a:pt x="662" y="358692"/>
                      <a:pt x="-3132" y="396634"/>
                      <a:pt x="4456" y="422245"/>
                    </a:cubicBezTo>
                    <a:lnTo>
                      <a:pt x="4456" y="422245"/>
                    </a:lnTo>
                    <a:cubicBezTo>
                      <a:pt x="18684" y="451650"/>
                      <a:pt x="51884" y="563579"/>
                      <a:pt x="58524" y="583498"/>
                    </a:cubicBezTo>
                    <a:cubicBezTo>
                      <a:pt x="71803" y="581601"/>
                      <a:pt x="68958" y="569270"/>
                      <a:pt x="71803" y="560733"/>
                    </a:cubicBezTo>
                    <a:cubicBezTo>
                      <a:pt x="80340" y="531328"/>
                      <a:pt x="85083" y="500026"/>
                      <a:pt x="104054" y="474415"/>
                    </a:cubicBezTo>
                    <a:cubicBezTo>
                      <a:pt x="115436" y="463981"/>
                      <a:pt x="132510" y="457341"/>
                      <a:pt x="142944" y="476312"/>
                    </a:cubicBezTo>
                    <a:cubicBezTo>
                      <a:pt x="167607" y="518049"/>
                      <a:pt x="177092" y="536071"/>
                      <a:pt x="200806" y="564527"/>
                    </a:cubicBezTo>
                    <a:cubicBezTo>
                      <a:pt x="217880" y="584447"/>
                      <a:pt x="237799" y="592984"/>
                      <a:pt x="263410" y="581601"/>
                    </a:cubicBezTo>
                    <a:cubicBezTo>
                      <a:pt x="296609" y="568322"/>
                      <a:pt x="403795" y="566424"/>
                      <a:pt x="421817" y="565476"/>
                    </a:cubicBezTo>
                    <a:cubicBezTo>
                      <a:pt x="455017" y="564527"/>
                      <a:pt x="484421" y="559785"/>
                      <a:pt x="497701" y="528482"/>
                    </a:cubicBezTo>
                    <a:cubicBezTo>
                      <a:pt x="501495" y="518049"/>
                      <a:pt x="518569" y="532277"/>
                      <a:pt x="524260" y="540814"/>
                    </a:cubicBezTo>
                    <a:cubicBezTo>
                      <a:pt x="555563" y="616697"/>
                      <a:pt x="685514" y="703964"/>
                      <a:pt x="739581" y="710604"/>
                    </a:cubicBezTo>
                    <a:cubicBezTo>
                      <a:pt x="782266" y="715346"/>
                      <a:pt x="786060" y="649897"/>
                      <a:pt x="788905" y="634720"/>
                    </a:cubicBezTo>
                    <a:cubicBezTo>
                      <a:pt x="792699" y="611006"/>
                      <a:pt x="797442" y="586344"/>
                      <a:pt x="814516" y="570219"/>
                    </a:cubicBezTo>
                    <a:cubicBezTo>
                      <a:pt x="837281" y="549351"/>
                      <a:pt x="860995" y="522791"/>
                      <a:pt x="863841" y="491489"/>
                    </a:cubicBezTo>
                    <a:cubicBezTo>
                      <a:pt x="868583" y="444062"/>
                      <a:pt x="882811" y="403274"/>
                      <a:pt x="919805" y="377663"/>
                    </a:cubicBezTo>
                    <a:cubicBezTo>
                      <a:pt x="945416" y="360590"/>
                      <a:pt x="973872" y="220205"/>
                      <a:pt x="912217" y="188902"/>
                    </a:cubicBezTo>
                    <a:close/>
                    <a:moveTo>
                      <a:pt x="104054" y="413708"/>
                    </a:moveTo>
                    <a:cubicBezTo>
                      <a:pt x="98363" y="425091"/>
                      <a:pt x="95517" y="444062"/>
                      <a:pt x="85083" y="446907"/>
                    </a:cubicBezTo>
                    <a:cubicBezTo>
                      <a:pt x="67060" y="451650"/>
                      <a:pt x="57575" y="453547"/>
                      <a:pt x="40501" y="445959"/>
                    </a:cubicBezTo>
                    <a:cubicBezTo>
                      <a:pt x="35758" y="444062"/>
                      <a:pt x="25324" y="441216"/>
                      <a:pt x="24376" y="431731"/>
                    </a:cubicBezTo>
                    <a:cubicBezTo>
                      <a:pt x="23427" y="421297"/>
                      <a:pt x="32913" y="416554"/>
                      <a:pt x="44295" y="400429"/>
                    </a:cubicBezTo>
                    <a:cubicBezTo>
                      <a:pt x="55678" y="386200"/>
                      <a:pt x="68958" y="389995"/>
                      <a:pt x="80340" y="394737"/>
                    </a:cubicBezTo>
                    <a:cubicBezTo>
                      <a:pt x="87929" y="397583"/>
                      <a:pt x="93620" y="399480"/>
                      <a:pt x="100260" y="403274"/>
                    </a:cubicBezTo>
                    <a:cubicBezTo>
                      <a:pt x="102157" y="406120"/>
                      <a:pt x="106899" y="408017"/>
                      <a:pt x="104054" y="413708"/>
                    </a:cubicBezTo>
                    <a:close/>
                    <a:moveTo>
                      <a:pt x="366802" y="431731"/>
                    </a:moveTo>
                    <a:cubicBezTo>
                      <a:pt x="363956" y="440268"/>
                      <a:pt x="354470" y="440268"/>
                      <a:pt x="346882" y="442165"/>
                    </a:cubicBezTo>
                    <a:cubicBezTo>
                      <a:pt x="316529" y="448805"/>
                      <a:pt x="287123" y="445959"/>
                      <a:pt x="257719" y="439319"/>
                    </a:cubicBezTo>
                    <a:cubicBezTo>
                      <a:pt x="239696" y="435525"/>
                      <a:pt x="237799" y="417502"/>
                      <a:pt x="229262" y="405171"/>
                    </a:cubicBezTo>
                    <a:cubicBezTo>
                      <a:pt x="224519" y="398531"/>
                      <a:pt x="232108" y="397583"/>
                      <a:pt x="235902" y="396634"/>
                    </a:cubicBezTo>
                    <a:cubicBezTo>
                      <a:pt x="247284" y="392840"/>
                      <a:pt x="259616" y="390943"/>
                      <a:pt x="270050" y="385252"/>
                    </a:cubicBezTo>
                    <a:cubicBezTo>
                      <a:pt x="292815" y="372921"/>
                      <a:pt x="310837" y="378612"/>
                      <a:pt x="327911" y="395686"/>
                    </a:cubicBezTo>
                    <a:cubicBezTo>
                      <a:pt x="346882" y="412760"/>
                      <a:pt x="369647" y="422245"/>
                      <a:pt x="366802" y="43173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603" name="Freeform: Shape 34"/>
              <p:cNvSpPr/>
              <p:nvPr/>
            </p:nvSpPr>
            <p:spPr>
              <a:xfrm rot="739140" flipH="1">
                <a:off x="2568160" y="2404920"/>
                <a:ext cx="253420" cy="143832"/>
              </a:xfrm>
              <a:custGeom>
                <a:avLst/>
                <a:gdLst>
                  <a:gd name="connsiteX0" fmla="*/ 9 w 350962"/>
                  <a:gd name="connsiteY0" fmla="*/ 48698 h 199195"/>
                  <a:gd name="connsiteX1" fmla="*/ 252323 w 350962"/>
                  <a:gd name="connsiteY1" fmla="*/ 2219 h 199195"/>
                  <a:gd name="connsiteX2" fmla="*/ 274139 w 350962"/>
                  <a:gd name="connsiteY2" fmla="*/ 6013 h 199195"/>
                  <a:gd name="connsiteX3" fmla="*/ 357612 w 350962"/>
                  <a:gd name="connsiteY3" fmla="*/ 112251 h 199195"/>
                  <a:gd name="connsiteX4" fmla="*/ 321567 w 350962"/>
                  <a:gd name="connsiteY4" fmla="*/ 145450 h 199195"/>
                  <a:gd name="connsiteX5" fmla="*/ 174542 w 350962"/>
                  <a:gd name="connsiteY5" fmla="*/ 205208 h 199195"/>
                  <a:gd name="connsiteX6" fmla="*/ 81584 w 350962"/>
                  <a:gd name="connsiteY6" fmla="*/ 173906 h 199195"/>
                  <a:gd name="connsiteX7" fmla="*/ 9 w 350962"/>
                  <a:gd name="connsiteY7" fmla="*/ 48698 h 19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0962" h="199195">
                    <a:moveTo>
                      <a:pt x="9" y="48698"/>
                    </a:moveTo>
                    <a:cubicBezTo>
                      <a:pt x="88224" y="53441"/>
                      <a:pt x="171696" y="37315"/>
                      <a:pt x="252323" y="2219"/>
                    </a:cubicBezTo>
                    <a:cubicBezTo>
                      <a:pt x="260860" y="-1575"/>
                      <a:pt x="268448" y="-626"/>
                      <a:pt x="274139" y="6013"/>
                    </a:cubicBezTo>
                    <a:cubicBezTo>
                      <a:pt x="299750" y="40161"/>
                      <a:pt x="338641" y="73360"/>
                      <a:pt x="357612" y="112251"/>
                    </a:cubicBezTo>
                    <a:cubicBezTo>
                      <a:pt x="359509" y="122685"/>
                      <a:pt x="327258" y="142604"/>
                      <a:pt x="321567" y="145450"/>
                    </a:cubicBezTo>
                    <a:cubicBezTo>
                      <a:pt x="307338" y="151141"/>
                      <a:pt x="237146" y="202363"/>
                      <a:pt x="174542" y="205208"/>
                    </a:cubicBezTo>
                    <a:cubicBezTo>
                      <a:pt x="130909" y="207105"/>
                      <a:pt x="108143" y="208054"/>
                      <a:pt x="81584" y="173906"/>
                    </a:cubicBezTo>
                    <a:cubicBezTo>
                      <a:pt x="73047" y="166318"/>
                      <a:pt x="-940" y="55338"/>
                      <a:pt x="9" y="48698"/>
                    </a:cubicBezTo>
                    <a:close/>
                  </a:path>
                </a:pathLst>
              </a:custGeom>
              <a:solidFill>
                <a:srgbClr val="E0B282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604" name="Freeform: Shape 72"/>
              <p:cNvSpPr/>
              <p:nvPr/>
            </p:nvSpPr>
            <p:spPr>
              <a:xfrm rot="739140" flipH="1">
                <a:off x="1329694" y="2274675"/>
                <a:ext cx="2007347" cy="2918396"/>
              </a:xfrm>
              <a:custGeom>
                <a:avLst/>
                <a:gdLst>
                  <a:gd name="connsiteX0" fmla="*/ 1500877 w 2007347"/>
                  <a:gd name="connsiteY0" fmla="*/ 67223 h 2918396"/>
                  <a:gd name="connsiteX1" fmla="*/ 1152254 w 2007347"/>
                  <a:gd name="connsiteY1" fmla="*/ 102 h 2918396"/>
                  <a:gd name="connsiteX2" fmla="*/ 911848 w 2007347"/>
                  <a:gd name="connsiteY2" fmla="*/ 224754 h 2918396"/>
                  <a:gd name="connsiteX3" fmla="*/ 792671 w 2007347"/>
                  <a:gd name="connsiteY3" fmla="*/ 121332 h 2918396"/>
                  <a:gd name="connsiteX4" fmla="*/ 667332 w 2007347"/>
                  <a:gd name="connsiteY4" fmla="*/ 156948 h 2918396"/>
                  <a:gd name="connsiteX5" fmla="*/ 356379 w 2007347"/>
                  <a:gd name="connsiteY5" fmla="*/ 367902 h 2918396"/>
                  <a:gd name="connsiteX6" fmla="*/ 254327 w 2007347"/>
                  <a:gd name="connsiteY6" fmla="*/ 471324 h 2918396"/>
                  <a:gd name="connsiteX7" fmla="*/ 273504 w 2007347"/>
                  <a:gd name="connsiteY7" fmla="*/ 28183 h 2918396"/>
                  <a:gd name="connsiteX8" fmla="*/ 70083 w 2007347"/>
                  <a:gd name="connsiteY8" fmla="*/ 36402 h 2918396"/>
                  <a:gd name="connsiteX9" fmla="*/ 222 w 2007347"/>
                  <a:gd name="connsiteY9" fmla="*/ 678170 h 2918396"/>
                  <a:gd name="connsiteX10" fmla="*/ 221450 w 2007347"/>
                  <a:gd name="connsiteY10" fmla="*/ 797345 h 2918396"/>
                  <a:gd name="connsiteX11" fmla="*/ 782398 w 2007347"/>
                  <a:gd name="connsiteY11" fmla="*/ 491187 h 2918396"/>
                  <a:gd name="connsiteX12" fmla="*/ 991298 w 2007347"/>
                  <a:gd name="connsiteY12" fmla="*/ 955562 h 2918396"/>
                  <a:gd name="connsiteX13" fmla="*/ 1117323 w 2007347"/>
                  <a:gd name="connsiteY13" fmla="*/ 1165147 h 2918396"/>
                  <a:gd name="connsiteX14" fmla="*/ 474870 w 2007347"/>
                  <a:gd name="connsiteY14" fmla="*/ 1417196 h 2918396"/>
                  <a:gd name="connsiteX15" fmla="*/ 322133 w 2007347"/>
                  <a:gd name="connsiteY15" fmla="*/ 1767874 h 2918396"/>
                  <a:gd name="connsiteX16" fmla="*/ 274189 w 2007347"/>
                  <a:gd name="connsiteY16" fmla="*/ 2209646 h 2918396"/>
                  <a:gd name="connsiteX17" fmla="*/ 203642 w 2007347"/>
                  <a:gd name="connsiteY17" fmla="*/ 2475394 h 2918396"/>
                  <a:gd name="connsiteX18" fmla="*/ 175561 w 2007347"/>
                  <a:gd name="connsiteY18" fmla="*/ 2500736 h 2918396"/>
                  <a:gd name="connsiteX19" fmla="*/ 172136 w 2007347"/>
                  <a:gd name="connsiteY19" fmla="*/ 2539091 h 2918396"/>
                  <a:gd name="connsiteX20" fmla="*/ 568019 w 2007347"/>
                  <a:gd name="connsiteY20" fmla="*/ 2605528 h 2918396"/>
                  <a:gd name="connsiteX21" fmla="*/ 594730 w 2007347"/>
                  <a:gd name="connsiteY21" fmla="*/ 2521968 h 2918396"/>
                  <a:gd name="connsiteX22" fmla="*/ 575553 w 2007347"/>
                  <a:gd name="connsiteY22" fmla="*/ 2345259 h 2918396"/>
                  <a:gd name="connsiteX23" fmla="*/ 608429 w 2007347"/>
                  <a:gd name="connsiteY23" fmla="*/ 2150058 h 2918396"/>
                  <a:gd name="connsiteX24" fmla="*/ 706372 w 2007347"/>
                  <a:gd name="connsiteY24" fmla="*/ 1767874 h 2918396"/>
                  <a:gd name="connsiteX25" fmla="*/ 1240608 w 2007347"/>
                  <a:gd name="connsiteY25" fmla="*/ 1608973 h 2918396"/>
                  <a:gd name="connsiteX26" fmla="*/ 1165952 w 2007347"/>
                  <a:gd name="connsiteY26" fmla="*/ 1886365 h 2918396"/>
                  <a:gd name="connsiteX27" fmla="*/ 1139240 w 2007347"/>
                  <a:gd name="connsiteY27" fmla="*/ 2050060 h 2918396"/>
                  <a:gd name="connsiteX28" fmla="*/ 1085817 w 2007347"/>
                  <a:gd name="connsiteY28" fmla="*/ 2426765 h 2918396"/>
                  <a:gd name="connsiteX29" fmla="*/ 1089733 w 2007347"/>
                  <a:gd name="connsiteY29" fmla="*/ 2501014 h 2918396"/>
                  <a:gd name="connsiteX30" fmla="*/ 1112175 w 2007347"/>
                  <a:gd name="connsiteY30" fmla="*/ 2574680 h 2918396"/>
                  <a:gd name="connsiteX31" fmla="*/ 1494014 w 2007347"/>
                  <a:gd name="connsiteY31" fmla="*/ 2824200 h 2918396"/>
                  <a:gd name="connsiteX32" fmla="*/ 1639399 w 2007347"/>
                  <a:gd name="connsiteY32" fmla="*/ 2918396 h 2918396"/>
                  <a:gd name="connsiteX33" fmla="*/ 1628785 w 2007347"/>
                  <a:gd name="connsiteY33" fmla="*/ 2889170 h 2918396"/>
                  <a:gd name="connsiteX34" fmla="*/ 1598135 w 2007347"/>
                  <a:gd name="connsiteY34" fmla="*/ 2789086 h 2918396"/>
                  <a:gd name="connsiteX35" fmla="*/ 1463891 w 2007347"/>
                  <a:gd name="connsiteY35" fmla="*/ 2415806 h 2918396"/>
                  <a:gd name="connsiteX36" fmla="*/ 1790597 w 2007347"/>
                  <a:gd name="connsiteY36" fmla="*/ 1692533 h 2918396"/>
                  <a:gd name="connsiteX37" fmla="*/ 1865937 w 2007347"/>
                  <a:gd name="connsiteY37" fmla="*/ 1439798 h 2918396"/>
                  <a:gd name="connsiteX38" fmla="*/ 1720735 w 2007347"/>
                  <a:gd name="connsiteY38" fmla="*/ 874741 h 2918396"/>
                  <a:gd name="connsiteX39" fmla="*/ 1933059 w 2007347"/>
                  <a:gd name="connsiteY39" fmla="*/ 913097 h 2918396"/>
                  <a:gd name="connsiteX40" fmla="*/ 1991962 w 2007347"/>
                  <a:gd name="connsiteY40" fmla="*/ 710361 h 2918396"/>
                  <a:gd name="connsiteX41" fmla="*/ 1659092 w 2007347"/>
                  <a:gd name="connsiteY41" fmla="*/ 171331 h 2918396"/>
                  <a:gd name="connsiteX42" fmla="*/ 1500877 w 2007347"/>
                  <a:gd name="connsiteY42" fmla="*/ 67223 h 2918396"/>
                  <a:gd name="connsiteX0" fmla="*/ 1500877 w 2007347"/>
                  <a:gd name="connsiteY0" fmla="*/ 67223 h 2918396"/>
                  <a:gd name="connsiteX1" fmla="*/ 1152254 w 2007347"/>
                  <a:gd name="connsiteY1" fmla="*/ 102 h 2918396"/>
                  <a:gd name="connsiteX2" fmla="*/ 911848 w 2007347"/>
                  <a:gd name="connsiteY2" fmla="*/ 224754 h 2918396"/>
                  <a:gd name="connsiteX3" fmla="*/ 792671 w 2007347"/>
                  <a:gd name="connsiteY3" fmla="*/ 121332 h 2918396"/>
                  <a:gd name="connsiteX4" fmla="*/ 667332 w 2007347"/>
                  <a:gd name="connsiteY4" fmla="*/ 156948 h 2918396"/>
                  <a:gd name="connsiteX5" fmla="*/ 356379 w 2007347"/>
                  <a:gd name="connsiteY5" fmla="*/ 367902 h 2918396"/>
                  <a:gd name="connsiteX6" fmla="*/ 254327 w 2007347"/>
                  <a:gd name="connsiteY6" fmla="*/ 471324 h 2918396"/>
                  <a:gd name="connsiteX7" fmla="*/ 273504 w 2007347"/>
                  <a:gd name="connsiteY7" fmla="*/ 28183 h 2918396"/>
                  <a:gd name="connsiteX8" fmla="*/ 70083 w 2007347"/>
                  <a:gd name="connsiteY8" fmla="*/ 36402 h 2918396"/>
                  <a:gd name="connsiteX9" fmla="*/ 222 w 2007347"/>
                  <a:gd name="connsiteY9" fmla="*/ 678170 h 2918396"/>
                  <a:gd name="connsiteX10" fmla="*/ 221450 w 2007347"/>
                  <a:gd name="connsiteY10" fmla="*/ 797345 h 2918396"/>
                  <a:gd name="connsiteX11" fmla="*/ 782398 w 2007347"/>
                  <a:gd name="connsiteY11" fmla="*/ 491187 h 2918396"/>
                  <a:gd name="connsiteX12" fmla="*/ 991298 w 2007347"/>
                  <a:gd name="connsiteY12" fmla="*/ 955562 h 2918396"/>
                  <a:gd name="connsiteX13" fmla="*/ 1117323 w 2007347"/>
                  <a:gd name="connsiteY13" fmla="*/ 1165147 h 2918396"/>
                  <a:gd name="connsiteX14" fmla="*/ 474870 w 2007347"/>
                  <a:gd name="connsiteY14" fmla="*/ 1417196 h 2918396"/>
                  <a:gd name="connsiteX15" fmla="*/ 322133 w 2007347"/>
                  <a:gd name="connsiteY15" fmla="*/ 1767874 h 2918396"/>
                  <a:gd name="connsiteX16" fmla="*/ 274189 w 2007347"/>
                  <a:gd name="connsiteY16" fmla="*/ 2209646 h 2918396"/>
                  <a:gd name="connsiteX17" fmla="*/ 203642 w 2007347"/>
                  <a:gd name="connsiteY17" fmla="*/ 2475394 h 2918396"/>
                  <a:gd name="connsiteX18" fmla="*/ 175561 w 2007347"/>
                  <a:gd name="connsiteY18" fmla="*/ 2500736 h 2918396"/>
                  <a:gd name="connsiteX19" fmla="*/ 172136 w 2007347"/>
                  <a:gd name="connsiteY19" fmla="*/ 2539091 h 2918396"/>
                  <a:gd name="connsiteX20" fmla="*/ 568019 w 2007347"/>
                  <a:gd name="connsiteY20" fmla="*/ 2605528 h 2918396"/>
                  <a:gd name="connsiteX21" fmla="*/ 594730 w 2007347"/>
                  <a:gd name="connsiteY21" fmla="*/ 2521968 h 2918396"/>
                  <a:gd name="connsiteX22" fmla="*/ 575553 w 2007347"/>
                  <a:gd name="connsiteY22" fmla="*/ 2345259 h 2918396"/>
                  <a:gd name="connsiteX23" fmla="*/ 608429 w 2007347"/>
                  <a:gd name="connsiteY23" fmla="*/ 2150058 h 2918396"/>
                  <a:gd name="connsiteX24" fmla="*/ 706372 w 2007347"/>
                  <a:gd name="connsiteY24" fmla="*/ 1767874 h 2918396"/>
                  <a:gd name="connsiteX25" fmla="*/ 1240608 w 2007347"/>
                  <a:gd name="connsiteY25" fmla="*/ 1608973 h 2918396"/>
                  <a:gd name="connsiteX26" fmla="*/ 1165952 w 2007347"/>
                  <a:gd name="connsiteY26" fmla="*/ 1886365 h 2918396"/>
                  <a:gd name="connsiteX27" fmla="*/ 1139240 w 2007347"/>
                  <a:gd name="connsiteY27" fmla="*/ 2050060 h 2918396"/>
                  <a:gd name="connsiteX28" fmla="*/ 1085817 w 2007347"/>
                  <a:gd name="connsiteY28" fmla="*/ 2426765 h 2918396"/>
                  <a:gd name="connsiteX29" fmla="*/ 1089733 w 2007347"/>
                  <a:gd name="connsiteY29" fmla="*/ 2501014 h 2918396"/>
                  <a:gd name="connsiteX30" fmla="*/ 1110351 w 2007347"/>
                  <a:gd name="connsiteY30" fmla="*/ 2583029 h 2918396"/>
                  <a:gd name="connsiteX31" fmla="*/ 1494014 w 2007347"/>
                  <a:gd name="connsiteY31" fmla="*/ 2824200 h 2918396"/>
                  <a:gd name="connsiteX32" fmla="*/ 1639399 w 2007347"/>
                  <a:gd name="connsiteY32" fmla="*/ 2918396 h 2918396"/>
                  <a:gd name="connsiteX33" fmla="*/ 1628785 w 2007347"/>
                  <a:gd name="connsiteY33" fmla="*/ 2889170 h 2918396"/>
                  <a:gd name="connsiteX34" fmla="*/ 1598135 w 2007347"/>
                  <a:gd name="connsiteY34" fmla="*/ 2789086 h 2918396"/>
                  <a:gd name="connsiteX35" fmla="*/ 1463891 w 2007347"/>
                  <a:gd name="connsiteY35" fmla="*/ 2415806 h 2918396"/>
                  <a:gd name="connsiteX36" fmla="*/ 1790597 w 2007347"/>
                  <a:gd name="connsiteY36" fmla="*/ 1692533 h 2918396"/>
                  <a:gd name="connsiteX37" fmla="*/ 1865937 w 2007347"/>
                  <a:gd name="connsiteY37" fmla="*/ 1439798 h 2918396"/>
                  <a:gd name="connsiteX38" fmla="*/ 1720735 w 2007347"/>
                  <a:gd name="connsiteY38" fmla="*/ 874741 h 2918396"/>
                  <a:gd name="connsiteX39" fmla="*/ 1933059 w 2007347"/>
                  <a:gd name="connsiteY39" fmla="*/ 913097 h 2918396"/>
                  <a:gd name="connsiteX40" fmla="*/ 1991962 w 2007347"/>
                  <a:gd name="connsiteY40" fmla="*/ 710361 h 2918396"/>
                  <a:gd name="connsiteX41" fmla="*/ 1659092 w 2007347"/>
                  <a:gd name="connsiteY41" fmla="*/ 171331 h 2918396"/>
                  <a:gd name="connsiteX42" fmla="*/ 1500877 w 2007347"/>
                  <a:gd name="connsiteY42" fmla="*/ 67223 h 291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007347" h="2918396">
                    <a:moveTo>
                      <a:pt x="1500877" y="67223"/>
                    </a:moveTo>
                    <a:cubicBezTo>
                      <a:pt x="1376222" y="50785"/>
                      <a:pt x="1138555" y="-2638"/>
                      <a:pt x="1152254" y="102"/>
                    </a:cubicBezTo>
                    <a:cubicBezTo>
                      <a:pt x="1087187" y="111058"/>
                      <a:pt x="1043352" y="204207"/>
                      <a:pt x="911848" y="224754"/>
                    </a:cubicBezTo>
                    <a:cubicBezTo>
                      <a:pt x="845410" y="235029"/>
                      <a:pt x="835822" y="160372"/>
                      <a:pt x="792671" y="121332"/>
                    </a:cubicBezTo>
                    <a:cubicBezTo>
                      <a:pt x="782398" y="107634"/>
                      <a:pt x="742673" y="112428"/>
                      <a:pt x="667332" y="156948"/>
                    </a:cubicBezTo>
                    <a:cubicBezTo>
                      <a:pt x="556375" y="214481"/>
                      <a:pt x="443364" y="280918"/>
                      <a:pt x="356379" y="367902"/>
                    </a:cubicBezTo>
                    <a:cubicBezTo>
                      <a:pt x="312544" y="411052"/>
                      <a:pt x="294051" y="430230"/>
                      <a:pt x="254327" y="471324"/>
                    </a:cubicBezTo>
                    <a:cubicBezTo>
                      <a:pt x="259806" y="374751"/>
                      <a:pt x="273504" y="28183"/>
                      <a:pt x="273504" y="28183"/>
                    </a:cubicBezTo>
                    <a:cubicBezTo>
                      <a:pt x="278299" y="29553"/>
                      <a:pt x="93371" y="30923"/>
                      <a:pt x="70083" y="36402"/>
                    </a:cubicBezTo>
                    <a:cubicBezTo>
                      <a:pt x="61180" y="132290"/>
                      <a:pt x="6386" y="592556"/>
                      <a:pt x="222" y="678170"/>
                    </a:cubicBezTo>
                    <a:cubicBezTo>
                      <a:pt x="-5257" y="763785"/>
                      <a:pt x="91316" y="848714"/>
                      <a:pt x="221450" y="797345"/>
                    </a:cubicBezTo>
                    <a:cubicBezTo>
                      <a:pt x="370077" y="719265"/>
                      <a:pt x="628976" y="550090"/>
                      <a:pt x="782398" y="491187"/>
                    </a:cubicBezTo>
                    <a:cubicBezTo>
                      <a:pt x="889930" y="511735"/>
                      <a:pt x="946093" y="857618"/>
                      <a:pt x="991298" y="955562"/>
                    </a:cubicBezTo>
                    <a:cubicBezTo>
                      <a:pt x="1049516" y="1080902"/>
                      <a:pt x="1089926" y="1106929"/>
                      <a:pt x="1117323" y="1165147"/>
                    </a:cubicBezTo>
                    <a:cubicBezTo>
                      <a:pt x="1028968" y="1208296"/>
                      <a:pt x="567334" y="1363088"/>
                      <a:pt x="474870" y="1417196"/>
                    </a:cubicBezTo>
                    <a:cubicBezTo>
                      <a:pt x="429666" y="1443223"/>
                      <a:pt x="334462" y="1651438"/>
                      <a:pt x="322133" y="1767874"/>
                    </a:cubicBezTo>
                    <a:cubicBezTo>
                      <a:pt x="298162" y="1839790"/>
                      <a:pt x="270764" y="2177455"/>
                      <a:pt x="274189" y="2209646"/>
                    </a:cubicBezTo>
                    <a:cubicBezTo>
                      <a:pt x="281038" y="2254165"/>
                      <a:pt x="293367" y="2408272"/>
                      <a:pt x="203642" y="2475394"/>
                    </a:cubicBezTo>
                    <a:lnTo>
                      <a:pt x="175561" y="2500736"/>
                    </a:lnTo>
                    <a:cubicBezTo>
                      <a:pt x="163233" y="2512380"/>
                      <a:pt x="161863" y="2525393"/>
                      <a:pt x="172136" y="2539091"/>
                    </a:cubicBezTo>
                    <a:cubicBezTo>
                      <a:pt x="238573" y="2538407"/>
                      <a:pt x="462541" y="2552105"/>
                      <a:pt x="568019" y="2605528"/>
                    </a:cubicBezTo>
                    <a:cubicBezTo>
                      <a:pt x="567334" y="2585665"/>
                      <a:pt x="589252" y="2544570"/>
                      <a:pt x="594730" y="2521968"/>
                    </a:cubicBezTo>
                    <a:cubicBezTo>
                      <a:pt x="606374" y="2456901"/>
                      <a:pt x="576923" y="2321287"/>
                      <a:pt x="575553" y="2345259"/>
                    </a:cubicBezTo>
                    <a:cubicBezTo>
                      <a:pt x="578293" y="2290466"/>
                      <a:pt x="610483" y="2204852"/>
                      <a:pt x="608429" y="2150058"/>
                    </a:cubicBezTo>
                    <a:cubicBezTo>
                      <a:pt x="608429" y="2128140"/>
                      <a:pt x="693359" y="1832256"/>
                      <a:pt x="706372" y="1767874"/>
                    </a:cubicBezTo>
                    <a:cubicBezTo>
                      <a:pt x="809110" y="1730889"/>
                      <a:pt x="1140610" y="1646644"/>
                      <a:pt x="1240608" y="1608973"/>
                    </a:cubicBezTo>
                    <a:cubicBezTo>
                      <a:pt x="1232389" y="1719930"/>
                      <a:pt x="1182390" y="1832942"/>
                      <a:pt x="1165952" y="1886365"/>
                    </a:cubicBezTo>
                    <a:cubicBezTo>
                      <a:pt x="1135816" y="1951432"/>
                      <a:pt x="1155678" y="1993897"/>
                      <a:pt x="1139240" y="2050060"/>
                    </a:cubicBezTo>
                    <a:cubicBezTo>
                      <a:pt x="1120062" y="2070608"/>
                      <a:pt x="1088556" y="2425395"/>
                      <a:pt x="1085817" y="2426765"/>
                    </a:cubicBezTo>
                    <a:cubicBezTo>
                      <a:pt x="1082221" y="2449367"/>
                      <a:pt x="1084233" y="2474581"/>
                      <a:pt x="1089733" y="2501014"/>
                    </a:cubicBezTo>
                    <a:lnTo>
                      <a:pt x="1110351" y="2583029"/>
                    </a:lnTo>
                    <a:lnTo>
                      <a:pt x="1494014" y="2824200"/>
                    </a:lnTo>
                    <a:lnTo>
                      <a:pt x="1639399" y="2918396"/>
                    </a:lnTo>
                    <a:lnTo>
                      <a:pt x="1628785" y="2889170"/>
                    </a:lnTo>
                    <a:cubicBezTo>
                      <a:pt x="1617484" y="2857235"/>
                      <a:pt x="1607039" y="2825044"/>
                      <a:pt x="1598135" y="2789086"/>
                    </a:cubicBezTo>
                    <a:cubicBezTo>
                      <a:pt x="1530328" y="2516489"/>
                      <a:pt x="1503616" y="2520598"/>
                      <a:pt x="1463891" y="2415806"/>
                    </a:cubicBezTo>
                    <a:cubicBezTo>
                      <a:pt x="1491288" y="2313068"/>
                      <a:pt x="1722790" y="1850749"/>
                      <a:pt x="1790597" y="1692533"/>
                    </a:cubicBezTo>
                    <a:cubicBezTo>
                      <a:pt x="1822102" y="1618562"/>
                      <a:pt x="1847445" y="1519934"/>
                      <a:pt x="1865937" y="1439798"/>
                    </a:cubicBezTo>
                    <a:cubicBezTo>
                      <a:pt x="1946758" y="1088435"/>
                      <a:pt x="1763200" y="987752"/>
                      <a:pt x="1720735" y="874741"/>
                    </a:cubicBezTo>
                    <a:cubicBezTo>
                      <a:pt x="1772104" y="904193"/>
                      <a:pt x="1889910" y="934329"/>
                      <a:pt x="1933059" y="913097"/>
                    </a:cubicBezTo>
                    <a:cubicBezTo>
                      <a:pt x="2031688" y="864468"/>
                      <a:pt x="2009770" y="805565"/>
                      <a:pt x="1991962" y="710361"/>
                    </a:cubicBezTo>
                    <a:cubicBezTo>
                      <a:pt x="1956347" y="519269"/>
                      <a:pt x="1807035" y="291192"/>
                      <a:pt x="1659092" y="171331"/>
                    </a:cubicBezTo>
                    <a:cubicBezTo>
                      <a:pt x="1620052" y="139825"/>
                      <a:pt x="1554985" y="74073"/>
                      <a:pt x="1500877" y="67223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 wrap="square">
                <a:noAutofit/>
              </a:bodyPr>
              <a:p>
                <a:endParaRPr lang="en-US"/>
              </a:p>
            </p:txBody>
          </p:sp>
          <p:sp>
            <p:nvSpPr>
              <p:cNvPr id="1048605" name="Freeform: Shape 36"/>
              <p:cNvSpPr/>
              <p:nvPr/>
            </p:nvSpPr>
            <p:spPr>
              <a:xfrm rot="739140" flipH="1">
                <a:off x="3432666" y="2249580"/>
                <a:ext cx="267118" cy="89040"/>
              </a:xfrm>
              <a:custGeom>
                <a:avLst/>
                <a:gdLst>
                  <a:gd name="connsiteX0" fmla="*/ 377522 w 369933"/>
                  <a:gd name="connsiteY0" fmla="*/ 28864 h 123311"/>
                  <a:gd name="connsiteX1" fmla="*/ 338632 w 369933"/>
                  <a:gd name="connsiteY1" fmla="*/ 407 h 123311"/>
                  <a:gd name="connsiteX2" fmla="*/ 147973 w 369933"/>
                  <a:gd name="connsiteY2" fmla="*/ 27915 h 123311"/>
                  <a:gd name="connsiteX3" fmla="*/ 140385 w 369933"/>
                  <a:gd name="connsiteY3" fmla="*/ 29813 h 123311"/>
                  <a:gd name="connsiteX4" fmla="*/ 125208 w 369933"/>
                  <a:gd name="connsiteY4" fmla="*/ 26967 h 123311"/>
                  <a:gd name="connsiteX5" fmla="*/ 24662 w 369933"/>
                  <a:gd name="connsiteY5" fmla="*/ 34555 h 123311"/>
                  <a:gd name="connsiteX6" fmla="*/ 0 w 369933"/>
                  <a:gd name="connsiteY6" fmla="*/ 77240 h 123311"/>
                  <a:gd name="connsiteX7" fmla="*/ 22765 w 369933"/>
                  <a:gd name="connsiteY7" fmla="*/ 118027 h 123311"/>
                  <a:gd name="connsiteX8" fmla="*/ 74935 w 369933"/>
                  <a:gd name="connsiteY8" fmla="*/ 128461 h 123311"/>
                  <a:gd name="connsiteX9" fmla="*/ 143231 w 369933"/>
                  <a:gd name="connsiteY9" fmla="*/ 101902 h 123311"/>
                  <a:gd name="connsiteX10" fmla="*/ 201092 w 369933"/>
                  <a:gd name="connsiteY10" fmla="*/ 89571 h 123311"/>
                  <a:gd name="connsiteX11" fmla="*/ 349066 w 369933"/>
                  <a:gd name="connsiteY11" fmla="*/ 68703 h 123311"/>
                  <a:gd name="connsiteX12" fmla="*/ 377522 w 369933"/>
                  <a:gd name="connsiteY12" fmla="*/ 28864 h 123311"/>
                  <a:gd name="connsiteX13" fmla="*/ 49324 w 369933"/>
                  <a:gd name="connsiteY13" fmla="*/ 113285 h 123311"/>
                  <a:gd name="connsiteX14" fmla="*/ 12331 w 369933"/>
                  <a:gd name="connsiteY14" fmla="*/ 76291 h 123311"/>
                  <a:gd name="connsiteX15" fmla="*/ 49324 w 369933"/>
                  <a:gd name="connsiteY15" fmla="*/ 39298 h 123311"/>
                  <a:gd name="connsiteX16" fmla="*/ 86318 w 369933"/>
                  <a:gd name="connsiteY16" fmla="*/ 76291 h 123311"/>
                  <a:gd name="connsiteX17" fmla="*/ 49324 w 369933"/>
                  <a:gd name="connsiteY17" fmla="*/ 113285 h 12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9933" h="123311">
                    <a:moveTo>
                      <a:pt x="377522" y="28864"/>
                    </a:moveTo>
                    <a:cubicBezTo>
                      <a:pt x="374676" y="9893"/>
                      <a:pt x="357602" y="-2438"/>
                      <a:pt x="338632" y="407"/>
                    </a:cubicBezTo>
                    <a:lnTo>
                      <a:pt x="147973" y="27915"/>
                    </a:lnTo>
                    <a:cubicBezTo>
                      <a:pt x="145128" y="27915"/>
                      <a:pt x="143231" y="28864"/>
                      <a:pt x="140385" y="29813"/>
                    </a:cubicBezTo>
                    <a:cubicBezTo>
                      <a:pt x="135642" y="28864"/>
                      <a:pt x="129951" y="27915"/>
                      <a:pt x="125208" y="26967"/>
                    </a:cubicBezTo>
                    <a:cubicBezTo>
                      <a:pt x="91061" y="18430"/>
                      <a:pt x="55964" y="9893"/>
                      <a:pt x="24662" y="34555"/>
                    </a:cubicBezTo>
                    <a:cubicBezTo>
                      <a:pt x="10434" y="43092"/>
                      <a:pt x="0" y="58269"/>
                      <a:pt x="0" y="77240"/>
                    </a:cubicBezTo>
                    <a:cubicBezTo>
                      <a:pt x="0" y="94314"/>
                      <a:pt x="8537" y="109490"/>
                      <a:pt x="22765" y="118027"/>
                    </a:cubicBezTo>
                    <a:cubicBezTo>
                      <a:pt x="36993" y="134153"/>
                      <a:pt x="55016" y="136050"/>
                      <a:pt x="74935" y="128461"/>
                    </a:cubicBezTo>
                    <a:cubicBezTo>
                      <a:pt x="99598" y="125616"/>
                      <a:pt x="120466" y="110439"/>
                      <a:pt x="143231" y="101902"/>
                    </a:cubicBezTo>
                    <a:cubicBezTo>
                      <a:pt x="162202" y="96211"/>
                      <a:pt x="181173" y="92417"/>
                      <a:pt x="201092" y="89571"/>
                    </a:cubicBezTo>
                    <a:lnTo>
                      <a:pt x="349066" y="68703"/>
                    </a:lnTo>
                    <a:cubicBezTo>
                      <a:pt x="367088" y="64909"/>
                      <a:pt x="380368" y="47835"/>
                      <a:pt x="377522" y="28864"/>
                    </a:cubicBezTo>
                    <a:close/>
                    <a:moveTo>
                      <a:pt x="49324" y="113285"/>
                    </a:moveTo>
                    <a:cubicBezTo>
                      <a:pt x="28456" y="113285"/>
                      <a:pt x="12331" y="97159"/>
                      <a:pt x="12331" y="76291"/>
                    </a:cubicBezTo>
                    <a:cubicBezTo>
                      <a:pt x="12331" y="55423"/>
                      <a:pt x="28456" y="39298"/>
                      <a:pt x="49324" y="39298"/>
                    </a:cubicBezTo>
                    <a:cubicBezTo>
                      <a:pt x="70193" y="39298"/>
                      <a:pt x="86318" y="55423"/>
                      <a:pt x="86318" y="76291"/>
                    </a:cubicBezTo>
                    <a:cubicBezTo>
                      <a:pt x="86318" y="97159"/>
                      <a:pt x="70193" y="113285"/>
                      <a:pt x="49324" y="113285"/>
                    </a:cubicBezTo>
                    <a:close/>
                  </a:path>
                </a:pathLst>
              </a:custGeom>
              <a:solidFill>
                <a:srgbClr val="0B0907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606" name="Freeform: Shape 37"/>
              <p:cNvSpPr/>
              <p:nvPr/>
            </p:nvSpPr>
            <p:spPr>
              <a:xfrm rot="739140" flipH="1">
                <a:off x="3384518" y="2224808"/>
                <a:ext cx="246571" cy="328762"/>
              </a:xfrm>
              <a:custGeom>
                <a:avLst/>
                <a:gdLst>
                  <a:gd name="connsiteX0" fmla="*/ 345545 w 341477"/>
                  <a:gd name="connsiteY0" fmla="*/ 348679 h 455302"/>
                  <a:gd name="connsiteX1" fmla="*/ 323728 w 341477"/>
                  <a:gd name="connsiteY1" fmla="*/ 226316 h 455302"/>
                  <a:gd name="connsiteX2" fmla="*/ 288632 w 341477"/>
                  <a:gd name="connsiteY2" fmla="*/ 90674 h 455302"/>
                  <a:gd name="connsiteX3" fmla="*/ 261124 w 341477"/>
                  <a:gd name="connsiteY3" fmla="*/ 28070 h 455302"/>
                  <a:gd name="connsiteX4" fmla="*/ 241205 w 341477"/>
                  <a:gd name="connsiteY4" fmla="*/ 10047 h 455302"/>
                  <a:gd name="connsiteX5" fmla="*/ 210851 w 341477"/>
                  <a:gd name="connsiteY5" fmla="*/ 562 h 455302"/>
                  <a:gd name="connsiteX6" fmla="*/ 152041 w 341477"/>
                  <a:gd name="connsiteY6" fmla="*/ 3407 h 455302"/>
                  <a:gd name="connsiteX7" fmla="*/ 117893 w 341477"/>
                  <a:gd name="connsiteY7" fmla="*/ 12893 h 455302"/>
                  <a:gd name="connsiteX8" fmla="*/ 104614 w 341477"/>
                  <a:gd name="connsiteY8" fmla="*/ 29018 h 455302"/>
                  <a:gd name="connsiteX9" fmla="*/ 98922 w 341477"/>
                  <a:gd name="connsiteY9" fmla="*/ 42298 h 455302"/>
                  <a:gd name="connsiteX10" fmla="*/ 102717 w 341477"/>
                  <a:gd name="connsiteY10" fmla="*/ 65063 h 455302"/>
                  <a:gd name="connsiteX11" fmla="*/ 158681 w 341477"/>
                  <a:gd name="connsiteY11" fmla="*/ 54629 h 455302"/>
                  <a:gd name="connsiteX12" fmla="*/ 170064 w 341477"/>
                  <a:gd name="connsiteY12" fmla="*/ 68857 h 455302"/>
                  <a:gd name="connsiteX13" fmla="*/ 165321 w 341477"/>
                  <a:gd name="connsiteY13" fmla="*/ 103953 h 455302"/>
                  <a:gd name="connsiteX14" fmla="*/ 78054 w 341477"/>
                  <a:gd name="connsiteY14" fmla="*/ 119130 h 455302"/>
                  <a:gd name="connsiteX15" fmla="*/ 66672 w 341477"/>
                  <a:gd name="connsiteY15" fmla="*/ 142844 h 455302"/>
                  <a:gd name="connsiteX16" fmla="*/ 36318 w 341477"/>
                  <a:gd name="connsiteY16" fmla="*/ 157072 h 455302"/>
                  <a:gd name="connsiteX17" fmla="*/ 26833 w 341477"/>
                  <a:gd name="connsiteY17" fmla="*/ 182683 h 455302"/>
                  <a:gd name="connsiteX18" fmla="*/ 5016 w 341477"/>
                  <a:gd name="connsiteY18" fmla="*/ 190271 h 455302"/>
                  <a:gd name="connsiteX19" fmla="*/ 2171 w 341477"/>
                  <a:gd name="connsiteY19" fmla="*/ 224419 h 455302"/>
                  <a:gd name="connsiteX20" fmla="*/ 57186 w 341477"/>
                  <a:gd name="connsiteY20" fmla="*/ 371444 h 455302"/>
                  <a:gd name="connsiteX21" fmla="*/ 67620 w 341477"/>
                  <a:gd name="connsiteY21" fmla="*/ 397055 h 455302"/>
                  <a:gd name="connsiteX22" fmla="*/ 71415 w 341477"/>
                  <a:gd name="connsiteY22" fmla="*/ 424563 h 455302"/>
                  <a:gd name="connsiteX23" fmla="*/ 86591 w 341477"/>
                  <a:gd name="connsiteY23" fmla="*/ 426460 h 455302"/>
                  <a:gd name="connsiteX24" fmla="*/ 97025 w 341477"/>
                  <a:gd name="connsiteY24" fmla="*/ 435945 h 455302"/>
                  <a:gd name="connsiteX25" fmla="*/ 121688 w 341477"/>
                  <a:gd name="connsiteY25" fmla="*/ 454916 h 455302"/>
                  <a:gd name="connsiteX26" fmla="*/ 317088 w 341477"/>
                  <a:gd name="connsiteY26" fmla="*/ 438791 h 455302"/>
                  <a:gd name="connsiteX27" fmla="*/ 345545 w 341477"/>
                  <a:gd name="connsiteY27" fmla="*/ 415077 h 455302"/>
                  <a:gd name="connsiteX28" fmla="*/ 345545 w 341477"/>
                  <a:gd name="connsiteY28" fmla="*/ 348679 h 45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41477" h="455302">
                    <a:moveTo>
                      <a:pt x="345545" y="348679"/>
                    </a:moveTo>
                    <a:cubicBezTo>
                      <a:pt x="343648" y="306943"/>
                      <a:pt x="332265" y="267104"/>
                      <a:pt x="323728" y="226316"/>
                    </a:cubicBezTo>
                    <a:cubicBezTo>
                      <a:pt x="318986" y="202602"/>
                      <a:pt x="292426" y="112490"/>
                      <a:pt x="288632" y="90674"/>
                    </a:cubicBezTo>
                    <a:cubicBezTo>
                      <a:pt x="283889" y="66960"/>
                      <a:pt x="279147" y="44195"/>
                      <a:pt x="261124" y="28070"/>
                    </a:cubicBezTo>
                    <a:cubicBezTo>
                      <a:pt x="254484" y="20481"/>
                      <a:pt x="248793" y="17636"/>
                      <a:pt x="241205" y="10047"/>
                    </a:cubicBezTo>
                    <a:cubicBezTo>
                      <a:pt x="232668" y="1510"/>
                      <a:pt x="218439" y="-1335"/>
                      <a:pt x="210851" y="562"/>
                    </a:cubicBezTo>
                    <a:cubicBezTo>
                      <a:pt x="194726" y="1510"/>
                      <a:pt x="178600" y="2459"/>
                      <a:pt x="152041" y="3407"/>
                    </a:cubicBezTo>
                    <a:cubicBezTo>
                      <a:pt x="139710" y="3407"/>
                      <a:pt x="124533" y="7202"/>
                      <a:pt x="117893" y="12893"/>
                    </a:cubicBezTo>
                    <a:cubicBezTo>
                      <a:pt x="111254" y="17636"/>
                      <a:pt x="109356" y="23327"/>
                      <a:pt x="104614" y="29018"/>
                    </a:cubicBezTo>
                    <a:cubicBezTo>
                      <a:pt x="101768" y="32812"/>
                      <a:pt x="101768" y="38504"/>
                      <a:pt x="98922" y="42298"/>
                    </a:cubicBezTo>
                    <a:cubicBezTo>
                      <a:pt x="96077" y="47041"/>
                      <a:pt x="99871" y="61269"/>
                      <a:pt x="102717" y="65063"/>
                    </a:cubicBezTo>
                    <a:cubicBezTo>
                      <a:pt x="122636" y="69806"/>
                      <a:pt x="141607" y="57475"/>
                      <a:pt x="158681" y="54629"/>
                    </a:cubicBezTo>
                    <a:cubicBezTo>
                      <a:pt x="171961" y="52732"/>
                      <a:pt x="171012" y="55578"/>
                      <a:pt x="170064" y="68857"/>
                    </a:cubicBezTo>
                    <a:cubicBezTo>
                      <a:pt x="170064" y="81188"/>
                      <a:pt x="166269" y="92571"/>
                      <a:pt x="165321" y="103953"/>
                    </a:cubicBezTo>
                    <a:cubicBezTo>
                      <a:pt x="156784" y="105850"/>
                      <a:pt x="107459" y="114387"/>
                      <a:pt x="78054" y="119130"/>
                    </a:cubicBezTo>
                    <a:cubicBezTo>
                      <a:pt x="67620" y="123873"/>
                      <a:pt x="73312" y="134307"/>
                      <a:pt x="66672" y="142844"/>
                    </a:cubicBezTo>
                    <a:cubicBezTo>
                      <a:pt x="59083" y="151381"/>
                      <a:pt x="41061" y="150432"/>
                      <a:pt x="36318" y="157072"/>
                    </a:cubicBezTo>
                    <a:cubicBezTo>
                      <a:pt x="30627" y="164661"/>
                      <a:pt x="27781" y="173197"/>
                      <a:pt x="26833" y="182683"/>
                    </a:cubicBezTo>
                    <a:cubicBezTo>
                      <a:pt x="24936" y="184580"/>
                      <a:pt x="12605" y="180786"/>
                      <a:pt x="5016" y="190271"/>
                    </a:cubicBezTo>
                    <a:cubicBezTo>
                      <a:pt x="-1624" y="200705"/>
                      <a:pt x="-675" y="213985"/>
                      <a:pt x="2171" y="224419"/>
                    </a:cubicBezTo>
                    <a:cubicBezTo>
                      <a:pt x="5016" y="235802"/>
                      <a:pt x="49598" y="354370"/>
                      <a:pt x="57186" y="371444"/>
                    </a:cubicBezTo>
                    <a:cubicBezTo>
                      <a:pt x="60981" y="379981"/>
                      <a:pt x="64775" y="388518"/>
                      <a:pt x="67620" y="397055"/>
                    </a:cubicBezTo>
                    <a:cubicBezTo>
                      <a:pt x="69517" y="405592"/>
                      <a:pt x="70466" y="414128"/>
                      <a:pt x="71415" y="424563"/>
                    </a:cubicBezTo>
                    <a:cubicBezTo>
                      <a:pt x="75209" y="428357"/>
                      <a:pt x="81849" y="424563"/>
                      <a:pt x="86591" y="426460"/>
                    </a:cubicBezTo>
                    <a:cubicBezTo>
                      <a:pt x="91334" y="427408"/>
                      <a:pt x="94180" y="432151"/>
                      <a:pt x="97025" y="435945"/>
                    </a:cubicBezTo>
                    <a:cubicBezTo>
                      <a:pt x="104614" y="444482"/>
                      <a:pt x="111254" y="451122"/>
                      <a:pt x="121688" y="454916"/>
                    </a:cubicBezTo>
                    <a:cubicBezTo>
                      <a:pt x="134019" y="458710"/>
                      <a:pt x="247844" y="473887"/>
                      <a:pt x="317088" y="438791"/>
                    </a:cubicBezTo>
                    <a:cubicBezTo>
                      <a:pt x="328471" y="433099"/>
                      <a:pt x="329420" y="419820"/>
                      <a:pt x="345545" y="415077"/>
                    </a:cubicBezTo>
                    <a:cubicBezTo>
                      <a:pt x="344596" y="383775"/>
                      <a:pt x="346493" y="371444"/>
                      <a:pt x="345545" y="34867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  <a:prstTxWarp prst="textNoShape"/>
                <a:noAutofit/>
              </a:bodyPr>
              <a:p>
                <a:endParaRPr lang="en-US"/>
              </a:p>
            </p:txBody>
          </p:sp>
          <p:sp>
            <p:nvSpPr>
              <p:cNvPr id="1048607" name="Freeform: Shape 73"/>
              <p:cNvSpPr/>
              <p:nvPr/>
            </p:nvSpPr>
            <p:spPr>
              <a:xfrm rot="739140" flipH="1">
                <a:off x="810119" y="1920919"/>
                <a:ext cx="1672157" cy="1815955"/>
              </a:xfrm>
              <a:custGeom>
                <a:avLst/>
                <a:gdLst>
                  <a:gd name="connsiteX0" fmla="*/ 635481 w 1672157"/>
                  <a:gd name="connsiteY0" fmla="*/ 17286 h 1815955"/>
                  <a:gd name="connsiteX1" fmla="*/ 336659 w 1672157"/>
                  <a:gd name="connsiteY1" fmla="*/ 16551 h 1815955"/>
                  <a:gd name="connsiteX2" fmla="*/ 172279 w 1672157"/>
                  <a:gd name="connsiteY2" fmla="*/ 313121 h 1815955"/>
                  <a:gd name="connsiteX3" fmla="*/ 99678 w 1672157"/>
                  <a:gd name="connsiteY3" fmla="*/ 732290 h 1815955"/>
                  <a:gd name="connsiteX4" fmla="*/ 99677 w 1672157"/>
                  <a:gd name="connsiteY4" fmla="*/ 732976 h 1815955"/>
                  <a:gd name="connsiteX5" fmla="*/ 29131 w 1672157"/>
                  <a:gd name="connsiteY5" fmla="*/ 789139 h 1815955"/>
                  <a:gd name="connsiteX6" fmla="*/ 22966 w 1672157"/>
                  <a:gd name="connsiteY6" fmla="*/ 884343 h 1815955"/>
                  <a:gd name="connsiteX7" fmla="*/ 88033 w 1672157"/>
                  <a:gd name="connsiteY7" fmla="*/ 941191 h 1815955"/>
                  <a:gd name="connsiteX8" fmla="*/ 116801 w 1672157"/>
                  <a:gd name="connsiteY8" fmla="*/ 995300 h 1815955"/>
                  <a:gd name="connsiteX9" fmla="*/ 183922 w 1672157"/>
                  <a:gd name="connsiteY9" fmla="*/ 1046668 h 1815955"/>
                  <a:gd name="connsiteX10" fmla="*/ 233237 w 1672157"/>
                  <a:gd name="connsiteY10" fmla="*/ 1006258 h 1815955"/>
                  <a:gd name="connsiteX11" fmla="*/ 257209 w 1672157"/>
                  <a:gd name="connsiteY11" fmla="*/ 845302 h 1815955"/>
                  <a:gd name="connsiteX12" fmla="*/ 345563 w 1672157"/>
                  <a:gd name="connsiteY12" fmla="*/ 368599 h 1815955"/>
                  <a:gd name="connsiteX13" fmla="*/ 448392 w 1672157"/>
                  <a:gd name="connsiteY13" fmla="*/ 253736 h 1815955"/>
                  <a:gd name="connsiteX14" fmla="*/ 693940 w 1672157"/>
                  <a:gd name="connsiteY14" fmla="*/ 1062166 h 1815955"/>
                  <a:gd name="connsiteX15" fmla="*/ 1019217 w 1672157"/>
                  <a:gd name="connsiteY15" fmla="*/ 1755942 h 1815955"/>
                  <a:gd name="connsiteX16" fmla="*/ 1259519 w 1672157"/>
                  <a:gd name="connsiteY16" fmla="*/ 1803181 h 1815955"/>
                  <a:gd name="connsiteX17" fmla="*/ 1386291 w 1672157"/>
                  <a:gd name="connsiteY17" fmla="*/ 1815955 h 1815955"/>
                  <a:gd name="connsiteX18" fmla="*/ 1388728 w 1672157"/>
                  <a:gd name="connsiteY18" fmla="*/ 1811977 h 1815955"/>
                  <a:gd name="connsiteX19" fmla="*/ 1672157 w 1672157"/>
                  <a:gd name="connsiteY19" fmla="*/ 1344721 h 1815955"/>
                  <a:gd name="connsiteX20" fmla="*/ 1664993 w 1672157"/>
                  <a:gd name="connsiteY20" fmla="*/ 1323699 h 1815955"/>
                  <a:gd name="connsiteX21" fmla="*/ 1632524 w 1672157"/>
                  <a:gd name="connsiteY21" fmla="*/ 1230226 h 1815955"/>
                  <a:gd name="connsiteX22" fmla="*/ 1093493 w 1672157"/>
                  <a:gd name="connsiteY22" fmla="*/ 240520 h 1815955"/>
                  <a:gd name="connsiteX23" fmla="*/ 635481 w 1672157"/>
                  <a:gd name="connsiteY23" fmla="*/ 17286 h 1815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72157" h="1815955">
                    <a:moveTo>
                      <a:pt x="635481" y="17286"/>
                    </a:moveTo>
                    <a:cubicBezTo>
                      <a:pt x="534140" y="-4125"/>
                      <a:pt x="431691" y="-7078"/>
                      <a:pt x="336659" y="16551"/>
                    </a:cubicBezTo>
                    <a:cubicBezTo>
                      <a:pt x="237346" y="41208"/>
                      <a:pt x="11323" y="239834"/>
                      <a:pt x="172279" y="313121"/>
                    </a:cubicBezTo>
                    <a:cubicBezTo>
                      <a:pt x="168169" y="316545"/>
                      <a:pt x="109951" y="717222"/>
                      <a:pt x="99678" y="732290"/>
                    </a:cubicBezTo>
                    <a:lnTo>
                      <a:pt x="99677" y="732976"/>
                    </a:lnTo>
                    <a:cubicBezTo>
                      <a:pt x="96938" y="741194"/>
                      <a:pt x="46939" y="775441"/>
                      <a:pt x="29131" y="789139"/>
                    </a:cubicBezTo>
                    <a:cubicBezTo>
                      <a:pt x="-7170" y="815851"/>
                      <a:pt x="-9910" y="853521"/>
                      <a:pt x="22966" y="884343"/>
                    </a:cubicBezTo>
                    <a:cubicBezTo>
                      <a:pt x="44199" y="904205"/>
                      <a:pt x="65431" y="923383"/>
                      <a:pt x="88033" y="941191"/>
                    </a:cubicBezTo>
                    <a:cubicBezTo>
                      <a:pt x="105842" y="955574"/>
                      <a:pt x="114060" y="973382"/>
                      <a:pt x="116801" y="995300"/>
                    </a:cubicBezTo>
                    <a:cubicBezTo>
                      <a:pt x="118855" y="1010367"/>
                      <a:pt x="167484" y="1044613"/>
                      <a:pt x="183922" y="1046668"/>
                    </a:cubicBezTo>
                    <a:cubicBezTo>
                      <a:pt x="216113" y="1050778"/>
                      <a:pt x="230496" y="1037764"/>
                      <a:pt x="233237" y="1006258"/>
                    </a:cubicBezTo>
                    <a:cubicBezTo>
                      <a:pt x="236661" y="969957"/>
                      <a:pt x="243510" y="860370"/>
                      <a:pt x="257209" y="845302"/>
                    </a:cubicBezTo>
                    <a:cubicBezTo>
                      <a:pt x="254469" y="843247"/>
                      <a:pt x="345563" y="395311"/>
                      <a:pt x="345563" y="368599"/>
                    </a:cubicBezTo>
                    <a:cubicBezTo>
                      <a:pt x="352412" y="376133"/>
                      <a:pt x="370734" y="310204"/>
                      <a:pt x="448392" y="253736"/>
                    </a:cubicBezTo>
                    <a:cubicBezTo>
                      <a:pt x="737270" y="269049"/>
                      <a:pt x="1323867" y="1317501"/>
                      <a:pt x="693940" y="1062166"/>
                    </a:cubicBezTo>
                    <a:cubicBezTo>
                      <a:pt x="1056540" y="1626744"/>
                      <a:pt x="626544" y="1594684"/>
                      <a:pt x="1019217" y="1755942"/>
                    </a:cubicBezTo>
                    <a:cubicBezTo>
                      <a:pt x="1071956" y="1775805"/>
                      <a:pt x="1164496" y="1791633"/>
                      <a:pt x="1259519" y="1803181"/>
                    </a:cubicBezTo>
                    <a:lnTo>
                      <a:pt x="1386291" y="1815955"/>
                    </a:lnTo>
                    <a:lnTo>
                      <a:pt x="1388728" y="1811977"/>
                    </a:lnTo>
                    <a:lnTo>
                      <a:pt x="1672157" y="1344721"/>
                    </a:lnTo>
                    <a:lnTo>
                      <a:pt x="1664993" y="1323699"/>
                    </a:lnTo>
                    <a:cubicBezTo>
                      <a:pt x="1653446" y="1291013"/>
                      <a:pt x="1642198" y="1259506"/>
                      <a:pt x="1632524" y="1230226"/>
                    </a:cubicBezTo>
                    <a:cubicBezTo>
                      <a:pt x="1518827" y="885712"/>
                      <a:pt x="1385953" y="479556"/>
                      <a:pt x="1093493" y="240520"/>
                    </a:cubicBezTo>
                    <a:cubicBezTo>
                      <a:pt x="970208" y="139922"/>
                      <a:pt x="804383" y="52969"/>
                      <a:pt x="635481" y="1728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 wrap="square">
                <a:noAutofit/>
              </a:bodyPr>
              <a:p>
                <a:endParaRPr lang="en-US"/>
              </a:p>
            </p:txBody>
          </p:sp>
          <p:sp>
            <p:nvSpPr>
              <p:cNvPr id="1048608" name="Freeform: Shape 39"/>
              <p:cNvSpPr/>
              <p:nvPr/>
            </p:nvSpPr>
            <p:spPr>
              <a:xfrm rot="739140" flipH="1">
                <a:off x="2478563" y="4905369"/>
                <a:ext cx="671220" cy="315061"/>
              </a:xfrm>
              <a:custGeom>
                <a:avLst/>
                <a:gdLst>
                  <a:gd name="connsiteX0" fmla="*/ 356420 w 929576"/>
                  <a:gd name="connsiteY0" fmla="*/ 57585 h 436331"/>
                  <a:gd name="connsiteX1" fmla="*/ 403847 w 929576"/>
                  <a:gd name="connsiteY1" fmla="*/ 9209 h 436331"/>
                  <a:gd name="connsiteX2" fmla="*/ 429458 w 929576"/>
                  <a:gd name="connsiteY2" fmla="*/ 672 h 436331"/>
                  <a:gd name="connsiteX3" fmla="*/ 874327 w 929576"/>
                  <a:gd name="connsiteY3" fmla="*/ 96476 h 436331"/>
                  <a:gd name="connsiteX4" fmla="*/ 902784 w 929576"/>
                  <a:gd name="connsiteY4" fmla="*/ 130623 h 436331"/>
                  <a:gd name="connsiteX5" fmla="*/ 930291 w 929576"/>
                  <a:gd name="connsiteY5" fmla="*/ 313693 h 436331"/>
                  <a:gd name="connsiteX6" fmla="*/ 933137 w 929576"/>
                  <a:gd name="connsiteY6" fmla="*/ 384834 h 436331"/>
                  <a:gd name="connsiteX7" fmla="*/ 877173 w 929576"/>
                  <a:gd name="connsiteY7" fmla="*/ 418033 h 436331"/>
                  <a:gd name="connsiteX8" fmla="*/ 531901 w 929576"/>
                  <a:gd name="connsiteY8" fmla="*/ 422776 h 436331"/>
                  <a:gd name="connsiteX9" fmla="*/ 142048 w 929576"/>
                  <a:gd name="connsiteY9" fmla="*/ 444593 h 436331"/>
                  <a:gd name="connsiteX10" fmla="*/ 40554 w 929576"/>
                  <a:gd name="connsiteY10" fmla="*/ 419931 h 436331"/>
                  <a:gd name="connsiteX11" fmla="*/ 1663 w 929576"/>
                  <a:gd name="connsiteY11" fmla="*/ 312745 h 436331"/>
                  <a:gd name="connsiteX12" fmla="*/ 1663 w 929576"/>
                  <a:gd name="connsiteY12" fmla="*/ 312745 h 436331"/>
                  <a:gd name="connsiteX13" fmla="*/ 30120 w 929576"/>
                  <a:gd name="connsiteY13" fmla="*/ 271957 h 436331"/>
                  <a:gd name="connsiteX14" fmla="*/ 87981 w 929576"/>
                  <a:gd name="connsiteY14" fmla="*/ 256780 h 436331"/>
                  <a:gd name="connsiteX15" fmla="*/ 198961 w 929576"/>
                  <a:gd name="connsiteY15" fmla="*/ 213147 h 436331"/>
                  <a:gd name="connsiteX16" fmla="*/ 284330 w 929576"/>
                  <a:gd name="connsiteY16" fmla="*/ 137263 h 436331"/>
                  <a:gd name="connsiteX17" fmla="*/ 356420 w 929576"/>
                  <a:gd name="connsiteY17" fmla="*/ 57585 h 43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9576" h="436331">
                    <a:moveTo>
                      <a:pt x="356420" y="57585"/>
                    </a:moveTo>
                    <a:cubicBezTo>
                      <a:pt x="375391" y="44306"/>
                      <a:pt x="389619" y="26283"/>
                      <a:pt x="403847" y="9209"/>
                    </a:cubicBezTo>
                    <a:cubicBezTo>
                      <a:pt x="411436" y="672"/>
                      <a:pt x="418076" y="-1225"/>
                      <a:pt x="429458" y="672"/>
                    </a:cubicBezTo>
                    <a:cubicBezTo>
                      <a:pt x="577432" y="32923"/>
                      <a:pt x="725405" y="66122"/>
                      <a:pt x="874327" y="96476"/>
                    </a:cubicBezTo>
                    <a:cubicBezTo>
                      <a:pt x="896144" y="101219"/>
                      <a:pt x="898989" y="114498"/>
                      <a:pt x="902784" y="130623"/>
                    </a:cubicBezTo>
                    <a:cubicBezTo>
                      <a:pt x="912269" y="191331"/>
                      <a:pt x="924600" y="252037"/>
                      <a:pt x="930291" y="313693"/>
                    </a:cubicBezTo>
                    <a:cubicBezTo>
                      <a:pt x="933137" y="342149"/>
                      <a:pt x="929343" y="359223"/>
                      <a:pt x="933137" y="384834"/>
                    </a:cubicBezTo>
                    <a:cubicBezTo>
                      <a:pt x="933137" y="410445"/>
                      <a:pt x="891401" y="415188"/>
                      <a:pt x="877173" y="418033"/>
                    </a:cubicBezTo>
                    <a:cubicBezTo>
                      <a:pt x="804135" y="430364"/>
                      <a:pt x="560358" y="423725"/>
                      <a:pt x="531901" y="422776"/>
                    </a:cubicBezTo>
                    <a:cubicBezTo>
                      <a:pt x="456966" y="420879"/>
                      <a:pt x="216983" y="451232"/>
                      <a:pt x="142048" y="444593"/>
                    </a:cubicBezTo>
                    <a:cubicBezTo>
                      <a:pt x="113592" y="441747"/>
                      <a:pt x="79444" y="438901"/>
                      <a:pt x="40554" y="419931"/>
                    </a:cubicBezTo>
                    <a:cubicBezTo>
                      <a:pt x="-3080" y="395268"/>
                      <a:pt x="-2131" y="354480"/>
                      <a:pt x="1663" y="312745"/>
                    </a:cubicBezTo>
                    <a:lnTo>
                      <a:pt x="1663" y="312745"/>
                    </a:lnTo>
                    <a:cubicBezTo>
                      <a:pt x="7354" y="297568"/>
                      <a:pt x="14943" y="281443"/>
                      <a:pt x="30120" y="271957"/>
                    </a:cubicBezTo>
                    <a:cubicBezTo>
                      <a:pt x="46245" y="260575"/>
                      <a:pt x="70907" y="255832"/>
                      <a:pt x="87981" y="256780"/>
                    </a:cubicBezTo>
                    <a:cubicBezTo>
                      <a:pt x="130666" y="257729"/>
                      <a:pt x="166710" y="240655"/>
                      <a:pt x="198961" y="213147"/>
                    </a:cubicBezTo>
                    <a:cubicBezTo>
                      <a:pt x="200858" y="211250"/>
                      <a:pt x="261565" y="164771"/>
                      <a:pt x="284330" y="137263"/>
                    </a:cubicBezTo>
                    <a:cubicBezTo>
                      <a:pt x="294764" y="125881"/>
                      <a:pt x="335552" y="80351"/>
                      <a:pt x="356420" y="57585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609" name="Freeform: Shape 42"/>
              <p:cNvSpPr/>
              <p:nvPr/>
            </p:nvSpPr>
            <p:spPr>
              <a:xfrm rot="739140" flipH="1">
                <a:off x="2233960" y="2365780"/>
                <a:ext cx="205476" cy="143832"/>
              </a:xfrm>
              <a:custGeom>
                <a:avLst/>
                <a:gdLst>
                  <a:gd name="connsiteX0" fmla="*/ 272154 w 284564"/>
                  <a:gd name="connsiteY0" fmla="*/ 199765 h 199195"/>
                  <a:gd name="connsiteX1" fmla="*/ 231366 w 284564"/>
                  <a:gd name="connsiteY1" fmla="*/ 148543 h 199195"/>
                  <a:gd name="connsiteX2" fmla="*/ 112798 w 284564"/>
                  <a:gd name="connsiteY2" fmla="*/ 119138 h 199195"/>
                  <a:gd name="connsiteX3" fmla="*/ 62525 w 284564"/>
                  <a:gd name="connsiteY3" fmla="*/ 152337 h 199195"/>
                  <a:gd name="connsiteX4" fmla="*/ 36914 w 284564"/>
                  <a:gd name="connsiteY4" fmla="*/ 175103 h 199195"/>
                  <a:gd name="connsiteX5" fmla="*/ 11303 w 284564"/>
                  <a:gd name="connsiteY5" fmla="*/ 179845 h 199195"/>
                  <a:gd name="connsiteX6" fmla="*/ 3715 w 284564"/>
                  <a:gd name="connsiteY6" fmla="*/ 61277 h 199195"/>
                  <a:gd name="connsiteX7" fmla="*/ 40708 w 284564"/>
                  <a:gd name="connsiteY7" fmla="*/ 10055 h 199195"/>
                  <a:gd name="connsiteX8" fmla="*/ 117540 w 284564"/>
                  <a:gd name="connsiteY8" fmla="*/ 1518 h 199195"/>
                  <a:gd name="connsiteX9" fmla="*/ 242749 w 284564"/>
                  <a:gd name="connsiteY9" fmla="*/ 4364 h 199195"/>
                  <a:gd name="connsiteX10" fmla="*/ 275948 w 284564"/>
                  <a:gd name="connsiteY10" fmla="*/ 29975 h 199195"/>
                  <a:gd name="connsiteX11" fmla="*/ 285433 w 284564"/>
                  <a:gd name="connsiteY11" fmla="*/ 181742 h 199195"/>
                  <a:gd name="connsiteX12" fmla="*/ 272154 w 284564"/>
                  <a:gd name="connsiteY12" fmla="*/ 199765 h 199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4564" h="199195">
                    <a:moveTo>
                      <a:pt x="272154" y="199765"/>
                    </a:moveTo>
                    <a:cubicBezTo>
                      <a:pt x="258874" y="182691"/>
                      <a:pt x="245594" y="165617"/>
                      <a:pt x="231366" y="148543"/>
                    </a:cubicBezTo>
                    <a:cubicBezTo>
                      <a:pt x="201961" y="119138"/>
                      <a:pt x="166865" y="95424"/>
                      <a:pt x="112798" y="119138"/>
                    </a:cubicBezTo>
                    <a:cubicBezTo>
                      <a:pt x="100467" y="124830"/>
                      <a:pt x="71062" y="134315"/>
                      <a:pt x="62525" y="152337"/>
                    </a:cubicBezTo>
                    <a:cubicBezTo>
                      <a:pt x="62525" y="152337"/>
                      <a:pt x="36914" y="175103"/>
                      <a:pt x="36914" y="175103"/>
                    </a:cubicBezTo>
                    <a:cubicBezTo>
                      <a:pt x="32171" y="179845"/>
                      <a:pt x="17943" y="173205"/>
                      <a:pt x="11303" y="179845"/>
                    </a:cubicBezTo>
                    <a:cubicBezTo>
                      <a:pt x="-4822" y="141903"/>
                      <a:pt x="-79" y="102064"/>
                      <a:pt x="3715" y="61277"/>
                    </a:cubicBezTo>
                    <a:cubicBezTo>
                      <a:pt x="6560" y="46100"/>
                      <a:pt x="30274" y="21438"/>
                      <a:pt x="40708" y="10055"/>
                    </a:cubicBezTo>
                    <a:cubicBezTo>
                      <a:pt x="50194" y="-4173"/>
                      <a:pt x="76753" y="570"/>
                      <a:pt x="117540" y="1518"/>
                    </a:cubicBezTo>
                    <a:cubicBezTo>
                      <a:pt x="134614" y="570"/>
                      <a:pt x="197219" y="-1327"/>
                      <a:pt x="242749" y="4364"/>
                    </a:cubicBezTo>
                    <a:cubicBezTo>
                      <a:pt x="251286" y="5312"/>
                      <a:pt x="272154" y="22386"/>
                      <a:pt x="275948" y="29975"/>
                    </a:cubicBezTo>
                    <a:cubicBezTo>
                      <a:pt x="294919" y="79299"/>
                      <a:pt x="283536" y="131469"/>
                      <a:pt x="285433" y="181742"/>
                    </a:cubicBezTo>
                    <a:cubicBezTo>
                      <a:pt x="286382" y="190279"/>
                      <a:pt x="279742" y="195971"/>
                      <a:pt x="272154" y="19976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610" name="Freeform: Shape 43"/>
              <p:cNvSpPr/>
              <p:nvPr/>
            </p:nvSpPr>
            <p:spPr>
              <a:xfrm rot="739140" flipH="1">
                <a:off x="2873126" y="2323758"/>
                <a:ext cx="116437" cy="27397"/>
              </a:xfrm>
              <a:custGeom>
                <a:avLst/>
                <a:gdLst>
                  <a:gd name="connsiteX0" fmla="*/ 170647 w 161253"/>
                  <a:gd name="connsiteY0" fmla="*/ 19746 h 37941"/>
                  <a:gd name="connsiteX1" fmla="*/ 16033 w 161253"/>
                  <a:gd name="connsiteY1" fmla="*/ 34922 h 37941"/>
                  <a:gd name="connsiteX2" fmla="*/ 857 w 161253"/>
                  <a:gd name="connsiteY2" fmla="*/ 14054 h 37941"/>
                  <a:gd name="connsiteX3" fmla="*/ 26467 w 161253"/>
                  <a:gd name="connsiteY3" fmla="*/ 1723 h 37941"/>
                  <a:gd name="connsiteX4" fmla="*/ 81483 w 161253"/>
                  <a:gd name="connsiteY4" fmla="*/ 1723 h 37941"/>
                  <a:gd name="connsiteX5" fmla="*/ 170647 w 161253"/>
                  <a:gd name="connsiteY5" fmla="*/ 19746 h 37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1253" h="37941">
                    <a:moveTo>
                      <a:pt x="170647" y="19746"/>
                    </a:moveTo>
                    <a:cubicBezTo>
                      <a:pt x="118477" y="40614"/>
                      <a:pt x="68204" y="52945"/>
                      <a:pt x="16033" y="34922"/>
                    </a:cubicBezTo>
                    <a:cubicBezTo>
                      <a:pt x="6548" y="32077"/>
                      <a:pt x="-2938" y="26386"/>
                      <a:pt x="857" y="14054"/>
                    </a:cubicBezTo>
                    <a:cubicBezTo>
                      <a:pt x="4651" y="2672"/>
                      <a:pt x="15085" y="-2071"/>
                      <a:pt x="26467" y="1723"/>
                    </a:cubicBezTo>
                    <a:cubicBezTo>
                      <a:pt x="45438" y="7415"/>
                      <a:pt x="62512" y="4569"/>
                      <a:pt x="81483" y="1723"/>
                    </a:cubicBezTo>
                    <a:cubicBezTo>
                      <a:pt x="110888" y="-3019"/>
                      <a:pt x="140293" y="1723"/>
                      <a:pt x="170647" y="19746"/>
                    </a:cubicBezTo>
                    <a:close/>
                  </a:path>
                </a:pathLst>
              </a:custGeom>
              <a:solidFill>
                <a:srgbClr val="E2AA74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611" name="Freeform: Shape 44"/>
              <p:cNvSpPr/>
              <p:nvPr/>
            </p:nvSpPr>
            <p:spPr>
              <a:xfrm rot="739140" flipH="1">
                <a:off x="2959305" y="2251007"/>
                <a:ext cx="47944" cy="41095"/>
              </a:xfrm>
              <a:custGeom>
                <a:avLst/>
                <a:gdLst>
                  <a:gd name="connsiteX0" fmla="*/ 68724 w 66398"/>
                  <a:gd name="connsiteY0" fmla="*/ 0 h 56912"/>
                  <a:gd name="connsiteX1" fmla="*/ 26039 w 66398"/>
                  <a:gd name="connsiteY1" fmla="*/ 64501 h 56912"/>
                  <a:gd name="connsiteX2" fmla="*/ 10863 w 66398"/>
                  <a:gd name="connsiteY2" fmla="*/ 38890 h 56912"/>
                  <a:gd name="connsiteX3" fmla="*/ 24142 w 66398"/>
                  <a:gd name="connsiteY3" fmla="*/ 11383 h 56912"/>
                  <a:gd name="connsiteX4" fmla="*/ 68724 w 66398"/>
                  <a:gd name="connsiteY4" fmla="*/ 0 h 56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98" h="56912">
                    <a:moveTo>
                      <a:pt x="68724" y="0"/>
                    </a:moveTo>
                    <a:cubicBezTo>
                      <a:pt x="52599" y="24662"/>
                      <a:pt x="40268" y="43633"/>
                      <a:pt x="26039" y="64501"/>
                    </a:cubicBezTo>
                    <a:cubicBezTo>
                      <a:pt x="16554" y="56913"/>
                      <a:pt x="12760" y="47427"/>
                      <a:pt x="10863" y="38890"/>
                    </a:cubicBezTo>
                    <a:cubicBezTo>
                      <a:pt x="8966" y="28456"/>
                      <a:pt x="-19491" y="1897"/>
                      <a:pt x="24142" y="11383"/>
                    </a:cubicBezTo>
                    <a:cubicBezTo>
                      <a:pt x="36473" y="13280"/>
                      <a:pt x="49753" y="4743"/>
                      <a:pt x="68724" y="0"/>
                    </a:cubicBezTo>
                    <a:close/>
                  </a:path>
                </a:pathLst>
              </a:custGeom>
              <a:solidFill>
                <a:srgbClr val="D9AD7C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612" name="Freeform: Shape 45"/>
              <p:cNvSpPr/>
              <p:nvPr/>
            </p:nvSpPr>
            <p:spPr>
              <a:xfrm rot="739140" flipH="1">
                <a:off x="3466417" y="2308137"/>
                <a:ext cx="109588" cy="198627"/>
              </a:xfrm>
              <a:custGeom>
                <a:avLst/>
                <a:gdLst>
                  <a:gd name="connsiteX0" fmla="*/ 103496 w 151767"/>
                  <a:gd name="connsiteY0" fmla="*/ 2586 h 275078"/>
                  <a:gd name="connsiteX1" fmla="*/ 160409 w 151767"/>
                  <a:gd name="connsiteY1" fmla="*/ 216958 h 275078"/>
                  <a:gd name="connsiteX2" fmla="*/ 153769 w 151767"/>
                  <a:gd name="connsiteY2" fmla="*/ 259642 h 275078"/>
                  <a:gd name="connsiteX3" fmla="*/ 117725 w 151767"/>
                  <a:gd name="connsiteY3" fmla="*/ 276716 h 275078"/>
                  <a:gd name="connsiteX4" fmla="*/ 9590 w 151767"/>
                  <a:gd name="connsiteY4" fmla="*/ 223597 h 275078"/>
                  <a:gd name="connsiteX5" fmla="*/ 105 w 151767"/>
                  <a:gd name="connsiteY5" fmla="*/ 210318 h 275078"/>
                  <a:gd name="connsiteX6" fmla="*/ 17178 w 151767"/>
                  <a:gd name="connsiteY6" fmla="*/ 205575 h 275078"/>
                  <a:gd name="connsiteX7" fmla="*/ 107290 w 151767"/>
                  <a:gd name="connsiteY7" fmla="*/ 210318 h 275078"/>
                  <a:gd name="connsiteX8" fmla="*/ 143335 w 151767"/>
                  <a:gd name="connsiteY8" fmla="*/ 163839 h 275078"/>
                  <a:gd name="connsiteX9" fmla="*/ 101599 w 151767"/>
                  <a:gd name="connsiteY9" fmla="*/ 7328 h 275078"/>
                  <a:gd name="connsiteX10" fmla="*/ 103496 w 151767"/>
                  <a:gd name="connsiteY10" fmla="*/ 2586 h 27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1767" h="275078">
                    <a:moveTo>
                      <a:pt x="103496" y="2586"/>
                    </a:moveTo>
                    <a:cubicBezTo>
                      <a:pt x="120570" y="60447"/>
                      <a:pt x="157564" y="155302"/>
                      <a:pt x="160409" y="216958"/>
                    </a:cubicBezTo>
                    <a:cubicBezTo>
                      <a:pt x="161358" y="232134"/>
                      <a:pt x="159461" y="246362"/>
                      <a:pt x="153769" y="259642"/>
                    </a:cubicBezTo>
                    <a:cubicBezTo>
                      <a:pt x="147129" y="274819"/>
                      <a:pt x="132901" y="279562"/>
                      <a:pt x="117725" y="276716"/>
                    </a:cubicBezTo>
                    <a:cubicBezTo>
                      <a:pt x="76937" y="268179"/>
                      <a:pt x="41841" y="249208"/>
                      <a:pt x="9590" y="223597"/>
                    </a:cubicBezTo>
                    <a:cubicBezTo>
                      <a:pt x="4847" y="219803"/>
                      <a:pt x="-844" y="216009"/>
                      <a:pt x="105" y="210318"/>
                    </a:cubicBezTo>
                    <a:cubicBezTo>
                      <a:pt x="2002" y="201781"/>
                      <a:pt x="11487" y="204626"/>
                      <a:pt x="17178" y="205575"/>
                    </a:cubicBezTo>
                    <a:cubicBezTo>
                      <a:pt x="47532" y="206523"/>
                      <a:pt x="76937" y="210318"/>
                      <a:pt x="107290" y="210318"/>
                    </a:cubicBezTo>
                    <a:cubicBezTo>
                      <a:pt x="139541" y="211266"/>
                      <a:pt x="149975" y="197038"/>
                      <a:pt x="143335" y="163839"/>
                    </a:cubicBezTo>
                    <a:cubicBezTo>
                      <a:pt x="135747" y="124000"/>
                      <a:pt x="109188" y="46219"/>
                      <a:pt x="101599" y="7328"/>
                    </a:cubicBezTo>
                    <a:cubicBezTo>
                      <a:pt x="98754" y="-260"/>
                      <a:pt x="100651" y="-2157"/>
                      <a:pt x="103496" y="2586"/>
                    </a:cubicBezTo>
                    <a:close/>
                  </a:path>
                </a:pathLst>
              </a:custGeom>
              <a:solidFill>
                <a:srgbClr val="D0A475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613" name="Freeform: Shape 46"/>
              <p:cNvSpPr/>
              <p:nvPr/>
            </p:nvSpPr>
            <p:spPr>
              <a:xfrm rot="739140" flipH="1">
                <a:off x="3765026" y="2340098"/>
                <a:ext cx="6849" cy="6849"/>
              </a:xfrm>
              <a:custGeom>
                <a:avLst/>
                <a:gdLst>
                  <a:gd name="connsiteX0" fmla="*/ 0 w 0"/>
                  <a:gd name="connsiteY0" fmla="*/ 0 h 0"/>
                  <a:gd name="connsiteX1" fmla="*/ 0 w 0"/>
                  <a:gd name="connsiteY1" fmla="*/ 0 h 0"/>
                  <a:gd name="connsiteX2" fmla="*/ 0 w 0"/>
                  <a:gd name="connsiteY2" fmla="*/ 0 h 0"/>
                  <a:gd name="connsiteX3" fmla="*/ 0 w 0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0907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  <p:sp>
            <p:nvSpPr>
              <p:cNvPr id="1048614" name="Freeform: Shape 41"/>
              <p:cNvSpPr/>
              <p:nvPr/>
            </p:nvSpPr>
            <p:spPr>
              <a:xfrm rot="739140" flipH="1">
                <a:off x="2166304" y="2562793"/>
                <a:ext cx="287666" cy="342459"/>
              </a:xfrm>
              <a:custGeom>
                <a:avLst/>
                <a:gdLst>
                  <a:gd name="connsiteX0" fmla="*/ 49643 w 398390"/>
                  <a:gd name="connsiteY0" fmla="*/ 318369 h 474273"/>
                  <a:gd name="connsiteX1" fmla="*/ 12650 w 398390"/>
                  <a:gd name="connsiteY1" fmla="*/ 270942 h 474273"/>
                  <a:gd name="connsiteX2" fmla="*/ 18341 w 398390"/>
                  <a:gd name="connsiteY2" fmla="*/ 200749 h 474273"/>
                  <a:gd name="connsiteX3" fmla="*/ 13598 w 398390"/>
                  <a:gd name="connsiteY3" fmla="*/ 184624 h 474273"/>
                  <a:gd name="connsiteX4" fmla="*/ 23084 w 398390"/>
                  <a:gd name="connsiteY4" fmla="*/ 154270 h 474273"/>
                  <a:gd name="connsiteX5" fmla="*/ 36364 w 398390"/>
                  <a:gd name="connsiteY5" fmla="*/ 146682 h 474273"/>
                  <a:gd name="connsiteX6" fmla="*/ 43952 w 398390"/>
                  <a:gd name="connsiteY6" fmla="*/ 133402 h 474273"/>
                  <a:gd name="connsiteX7" fmla="*/ 43952 w 398390"/>
                  <a:gd name="connsiteY7" fmla="*/ 93563 h 474273"/>
                  <a:gd name="connsiteX8" fmla="*/ 70511 w 398390"/>
                  <a:gd name="connsiteY8" fmla="*/ 62261 h 474273"/>
                  <a:gd name="connsiteX9" fmla="*/ 98019 w 398390"/>
                  <a:gd name="connsiteY9" fmla="*/ 8194 h 474273"/>
                  <a:gd name="connsiteX10" fmla="*/ 141652 w 398390"/>
                  <a:gd name="connsiteY10" fmla="*/ 606 h 474273"/>
                  <a:gd name="connsiteX11" fmla="*/ 204256 w 398390"/>
                  <a:gd name="connsiteY11" fmla="*/ 14834 h 474273"/>
                  <a:gd name="connsiteX12" fmla="*/ 316185 w 398390"/>
                  <a:gd name="connsiteY12" fmla="*/ 67953 h 474273"/>
                  <a:gd name="connsiteX13" fmla="*/ 394915 w 398390"/>
                  <a:gd name="connsiteY13" fmla="*/ 205492 h 474273"/>
                  <a:gd name="connsiteX14" fmla="*/ 402503 w 398390"/>
                  <a:gd name="connsiteY14" fmla="*/ 240588 h 474273"/>
                  <a:gd name="connsiteX15" fmla="*/ 290574 w 398390"/>
                  <a:gd name="connsiteY15" fmla="*/ 472983 h 474273"/>
                  <a:gd name="connsiteX16" fmla="*/ 269706 w 398390"/>
                  <a:gd name="connsiteY16" fmla="*/ 473931 h 474273"/>
                  <a:gd name="connsiteX17" fmla="*/ 236507 w 398390"/>
                  <a:gd name="connsiteY17" fmla="*/ 460651 h 474273"/>
                  <a:gd name="connsiteX18" fmla="*/ 49643 w 398390"/>
                  <a:gd name="connsiteY18" fmla="*/ 318369 h 474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8390" h="474273">
                    <a:moveTo>
                      <a:pt x="49643" y="318369"/>
                    </a:moveTo>
                    <a:cubicBezTo>
                      <a:pt x="35415" y="304141"/>
                      <a:pt x="24032" y="288016"/>
                      <a:pt x="12650" y="270942"/>
                    </a:cubicBezTo>
                    <a:cubicBezTo>
                      <a:pt x="-14858" y="227309"/>
                      <a:pt x="9804" y="226360"/>
                      <a:pt x="18341" y="200749"/>
                    </a:cubicBezTo>
                    <a:cubicBezTo>
                      <a:pt x="20238" y="196955"/>
                      <a:pt x="16444" y="191264"/>
                      <a:pt x="13598" y="184624"/>
                    </a:cubicBezTo>
                    <a:cubicBezTo>
                      <a:pt x="7907" y="173241"/>
                      <a:pt x="12650" y="159962"/>
                      <a:pt x="23084" y="154270"/>
                    </a:cubicBezTo>
                    <a:lnTo>
                      <a:pt x="36364" y="146682"/>
                    </a:lnTo>
                    <a:cubicBezTo>
                      <a:pt x="41106" y="143836"/>
                      <a:pt x="43952" y="139094"/>
                      <a:pt x="43952" y="133402"/>
                    </a:cubicBezTo>
                    <a:cubicBezTo>
                      <a:pt x="43003" y="121071"/>
                      <a:pt x="35415" y="115380"/>
                      <a:pt x="43952" y="93563"/>
                    </a:cubicBezTo>
                    <a:cubicBezTo>
                      <a:pt x="54386" y="70798"/>
                      <a:pt x="73357" y="85975"/>
                      <a:pt x="70511" y="62261"/>
                    </a:cubicBezTo>
                    <a:cubicBezTo>
                      <a:pt x="64820" y="25268"/>
                      <a:pt x="59129" y="18628"/>
                      <a:pt x="98019" y="8194"/>
                    </a:cubicBezTo>
                    <a:cubicBezTo>
                      <a:pt x="113196" y="3451"/>
                      <a:pt x="130270" y="606"/>
                      <a:pt x="141652" y="606"/>
                    </a:cubicBezTo>
                    <a:cubicBezTo>
                      <a:pt x="169160" y="-2240"/>
                      <a:pt x="179594" y="5349"/>
                      <a:pt x="204256" y="14834"/>
                    </a:cubicBezTo>
                    <a:cubicBezTo>
                      <a:pt x="243147" y="30959"/>
                      <a:pt x="279192" y="40445"/>
                      <a:pt x="316185" y="67953"/>
                    </a:cubicBezTo>
                    <a:cubicBezTo>
                      <a:pt x="357921" y="104946"/>
                      <a:pt x="384481" y="148579"/>
                      <a:pt x="394915" y="205492"/>
                    </a:cubicBezTo>
                    <a:cubicBezTo>
                      <a:pt x="397760" y="215926"/>
                      <a:pt x="402503" y="227309"/>
                      <a:pt x="402503" y="240588"/>
                    </a:cubicBezTo>
                    <a:cubicBezTo>
                      <a:pt x="367407" y="316472"/>
                      <a:pt x="325671" y="397099"/>
                      <a:pt x="290574" y="472983"/>
                    </a:cubicBezTo>
                    <a:cubicBezTo>
                      <a:pt x="282986" y="488159"/>
                      <a:pt x="276346" y="475828"/>
                      <a:pt x="269706" y="473931"/>
                    </a:cubicBezTo>
                    <a:cubicBezTo>
                      <a:pt x="257375" y="472983"/>
                      <a:pt x="246941" y="467291"/>
                      <a:pt x="236507" y="460651"/>
                    </a:cubicBezTo>
                    <a:cubicBezTo>
                      <a:pt x="178646" y="425555"/>
                      <a:pt x="68614" y="334495"/>
                      <a:pt x="49643" y="318369"/>
                    </a:cubicBezTo>
                    <a:close/>
                  </a:path>
                </a:pathLst>
              </a:custGeom>
              <a:solidFill>
                <a:srgbClr val="FDCE98"/>
              </a:solidFill>
              <a:ln w="9484" cap="flat">
                <a:noFill/>
                <a:prstDash val="solid"/>
                <a:miter/>
              </a:ln>
            </p:spPr>
            <p:txBody>
              <a:bodyPr anchor="ctr" rtlCol="0"/>
              <a:p>
                <a:endParaRPr lang="en-US"/>
              </a:p>
            </p:txBody>
          </p:sp>
        </p:grpSp>
      </p:grpSp>
      <p:sp>
        <p:nvSpPr>
          <p:cNvPr id="1048615" name="Rectangle 19"/>
          <p:cNvSpPr>
            <a:spLocks noChangeAspect="1"/>
          </p:cNvSpPr>
          <p:nvPr/>
        </p:nvSpPr>
        <p:spPr>
          <a:xfrm>
            <a:off x="6951645" y="3838867"/>
            <a:ext cx="285396" cy="367488"/>
          </a:xfrm>
          <a:custGeom>
            <a:avLst/>
            <a:ah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sz="2700"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16" name="Rectangle 14"/>
          <p:cNvSpPr/>
          <p:nvPr/>
        </p:nvSpPr>
        <p:spPr>
          <a:xfrm>
            <a:off x="10499879" y="3868618"/>
            <a:ext cx="303382" cy="310902"/>
          </a:xfrm>
          <a:custGeom>
            <a:avLst/>
            <a:ahLst/>
            <a:rect l="l" t="t" r="r" b="b"/>
            <a:pathLst>
              <a:path w="3888432" h="3984815">
                <a:moveTo>
                  <a:pt x="3131805" y="2156163"/>
                </a:moveTo>
                <a:lnTo>
                  <a:pt x="3132791" y="2156712"/>
                </a:lnTo>
                <a:lnTo>
                  <a:pt x="3132791" y="3458037"/>
                </a:lnTo>
                <a:lnTo>
                  <a:pt x="2592791" y="3458037"/>
                </a:lnTo>
                <a:lnTo>
                  <a:pt x="2592791" y="2392416"/>
                </a:lnTo>
                <a:lnTo>
                  <a:pt x="3131805" y="2392416"/>
                </a:lnTo>
                <a:close/>
                <a:moveTo>
                  <a:pt x="1894806" y="1447696"/>
                </a:moveTo>
                <a:lnTo>
                  <a:pt x="2434806" y="1447696"/>
                </a:lnTo>
                <a:lnTo>
                  <a:pt x="2434806" y="3067696"/>
                </a:lnTo>
                <a:lnTo>
                  <a:pt x="2425859" y="3067696"/>
                </a:lnTo>
                <a:lnTo>
                  <a:pt x="2425859" y="3458037"/>
                </a:lnTo>
                <a:lnTo>
                  <a:pt x="1885859" y="3458037"/>
                </a:lnTo>
                <a:lnTo>
                  <a:pt x="1885859" y="1462222"/>
                </a:lnTo>
                <a:lnTo>
                  <a:pt x="1894806" y="1467205"/>
                </a:lnTo>
                <a:close/>
                <a:moveTo>
                  <a:pt x="1178927" y="1068489"/>
                </a:moveTo>
                <a:lnTo>
                  <a:pt x="1179306" y="1068700"/>
                </a:lnTo>
                <a:lnTo>
                  <a:pt x="1179306" y="1992407"/>
                </a:lnTo>
                <a:lnTo>
                  <a:pt x="1718927" y="1992407"/>
                </a:lnTo>
                <a:lnTo>
                  <a:pt x="1718927" y="3458037"/>
                </a:lnTo>
                <a:lnTo>
                  <a:pt x="1178927" y="3458037"/>
                </a:lnTo>
                <a:close/>
                <a:moveTo>
                  <a:pt x="471995" y="674757"/>
                </a:moveTo>
                <a:lnTo>
                  <a:pt x="482407" y="680556"/>
                </a:lnTo>
                <a:lnTo>
                  <a:pt x="1022307" y="680556"/>
                </a:lnTo>
                <a:lnTo>
                  <a:pt x="1022307" y="2085638"/>
                </a:lnTo>
                <a:lnTo>
                  <a:pt x="1011995" y="2085638"/>
                </a:lnTo>
                <a:lnTo>
                  <a:pt x="1011995" y="3458037"/>
                </a:lnTo>
                <a:lnTo>
                  <a:pt x="471995" y="3458037"/>
                </a:lnTo>
                <a:close/>
                <a:moveTo>
                  <a:pt x="3301860" y="259154"/>
                </a:moveTo>
                <a:lnTo>
                  <a:pt x="3841860" y="259154"/>
                </a:lnTo>
                <a:lnTo>
                  <a:pt x="3841860" y="2548347"/>
                </a:lnTo>
                <a:lnTo>
                  <a:pt x="3835956" y="2548347"/>
                </a:lnTo>
                <a:lnTo>
                  <a:pt x="3839723" y="2550445"/>
                </a:lnTo>
                <a:lnTo>
                  <a:pt x="3839723" y="3458037"/>
                </a:lnTo>
                <a:lnTo>
                  <a:pt x="3299723" y="3458037"/>
                </a:lnTo>
                <a:lnTo>
                  <a:pt x="3299723" y="2249687"/>
                </a:lnTo>
                <a:lnTo>
                  <a:pt x="3301860" y="2250877"/>
                </a:lnTo>
                <a:close/>
                <a:moveTo>
                  <a:pt x="0" y="0"/>
                </a:moveTo>
                <a:lnTo>
                  <a:pt x="360000" y="0"/>
                </a:lnTo>
                <a:lnTo>
                  <a:pt x="360000" y="3624815"/>
                </a:lnTo>
                <a:lnTo>
                  <a:pt x="3888432" y="3624815"/>
                </a:lnTo>
                <a:lnTo>
                  <a:pt x="3888432" y="3984815"/>
                </a:lnTo>
                <a:lnTo>
                  <a:pt x="0" y="3984815"/>
                </a:lnTo>
                <a:lnTo>
                  <a:pt x="0" y="3888432"/>
                </a:lnTo>
                <a:lnTo>
                  <a:pt x="0" y="3624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/>
            <a:noAutofit/>
          </a:bodyPr>
          <a:p>
            <a:pPr algn="ctr"/>
            <a:endParaRPr altLang="en-US" sz="2700" lang="ko-K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48617" name=""/>
          <p:cNvSpPr txBox="1"/>
          <p:nvPr/>
        </p:nvSpPr>
        <p:spPr>
          <a:xfrm>
            <a:off x="6238430" y="1653115"/>
            <a:ext cx="5846305" cy="13487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Health risks are close to zero for individuals, but the risk cannot be ignored for populations.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18" name=""/>
          <p:cNvSpPr txBox="1"/>
          <p:nvPr/>
        </p:nvSpPr>
        <p:spPr>
          <a:xfrm>
            <a:off x="6096000" y="3248591"/>
            <a:ext cx="5111571" cy="17678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The purpose of security screening using X-rays is to benefit society as a whole by improving aircraft security.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619" name=""/>
          <p:cNvSpPr/>
          <p:nvPr/>
        </p:nvSpPr>
        <p:spPr>
          <a:xfrm flipH="1" flipV="1">
            <a:off x="5830794" y="1861144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620" name=""/>
          <p:cNvSpPr/>
          <p:nvPr/>
        </p:nvSpPr>
        <p:spPr>
          <a:xfrm flipH="1" flipV="1">
            <a:off x="5756254" y="3428999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b="1" dirty="0" lang="en-US">
                <a:solidFill>
                  <a:schemeClr val="accent1"/>
                </a:solidFill>
                <a:cs typeface="Arial"/>
              </a:rPr>
              <a:t>Future scope</a:t>
            </a:r>
          </a:p>
        </p:txBody>
      </p:sp>
      <p:grpSp>
        <p:nvGrpSpPr>
          <p:cNvPr id="44" name="Group 7"/>
          <p:cNvGrpSpPr/>
          <p:nvPr/>
        </p:nvGrpSpPr>
        <p:grpSpPr>
          <a:xfrm>
            <a:off x="8896337" y="1063756"/>
            <a:ext cx="3295663" cy="3488970"/>
            <a:chOff x="5304777" y="1737360"/>
            <a:chExt cx="3295663" cy="3488970"/>
          </a:xfrm>
        </p:grpSpPr>
        <p:pic>
          <p:nvPicPr>
            <p:cNvPr id="2097152" name="Picture 2" descr="E:\002-KIMS BUSINESS\007-02-MaxPPT-Contents\151119-com-Computer Desk\png\노트북.png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1"/>
            <a:srcRect/>
            <a:stretch>
              <a:fillRect/>
            </a:stretch>
          </p:blipFill>
          <p:spPr bwMode="auto">
            <a:xfrm rot="2748174">
              <a:off x="5081275" y="2280629"/>
              <a:ext cx="3169203" cy="2722199"/>
            </a:xfrm>
            <a:prstGeom prst="rect"/>
            <a:noFill/>
          </p:spPr>
        </p:pic>
        <p:sp>
          <p:nvSpPr>
            <p:cNvPr id="1048584" name="Freeform 2"/>
            <p:cNvSpPr/>
            <p:nvPr/>
          </p:nvSpPr>
          <p:spPr>
            <a:xfrm>
              <a:off x="6344920" y="1737360"/>
              <a:ext cx="2255520" cy="2438400"/>
            </a:xfrm>
            <a:custGeom>
              <a:avLst/>
              <a:gdLst>
                <a:gd name="connsiteX0" fmla="*/ 223520 w 2255520"/>
                <a:gd name="connsiteY0" fmla="*/ 0 h 2438400"/>
                <a:gd name="connsiteX1" fmla="*/ 2255520 w 2255520"/>
                <a:gd name="connsiteY1" fmla="*/ 2052320 h 2438400"/>
                <a:gd name="connsiteX2" fmla="*/ 1696720 w 2255520"/>
                <a:gd name="connsiteY2" fmla="*/ 2438400 h 2438400"/>
                <a:gd name="connsiteX3" fmla="*/ 0 w 2255520"/>
                <a:gd name="connsiteY3" fmla="*/ 716280 h 2438400"/>
                <a:gd name="connsiteX4" fmla="*/ 223520 w 2255520"/>
                <a:gd name="connsiteY4" fmla="*/ 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5520" h="2438400">
                  <a:moveTo>
                    <a:pt x="223520" y="0"/>
                  </a:moveTo>
                  <a:lnTo>
                    <a:pt x="2255520" y="2052320"/>
                  </a:lnTo>
                  <a:lnTo>
                    <a:pt x="1696720" y="2438400"/>
                  </a:lnTo>
                  <a:lnTo>
                    <a:pt x="0" y="716280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2700" lang="ko-KR"/>
            </a:p>
          </p:txBody>
        </p:sp>
      </p:grpSp>
      <p:sp>
        <p:nvSpPr>
          <p:cNvPr id="1048585" name="TextBox 18"/>
          <p:cNvSpPr txBox="1"/>
          <p:nvPr/>
        </p:nvSpPr>
        <p:spPr>
          <a:xfrm>
            <a:off x="3117874" y="3762504"/>
            <a:ext cx="4969080" cy="276999"/>
          </a:xfrm>
          <a:prstGeom prst="rect"/>
          <a:noFill/>
        </p:spPr>
        <p:txBody>
          <a:bodyPr rtlCol="0" wrap="square">
            <a:spAutoFit/>
          </a:bodyPr>
          <a:p>
            <a:endParaRPr altLang="en-US" b="1" dirty="0" sz="1200" lang="ko-KR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5" name="Group 22"/>
          <p:cNvGrpSpPr/>
          <p:nvPr/>
        </p:nvGrpSpPr>
        <p:grpSpPr>
          <a:xfrm>
            <a:off x="854580" y="5931692"/>
            <a:ext cx="10482842" cy="699453"/>
            <a:chOff x="-780300" y="1563935"/>
            <a:chExt cx="8467032" cy="706448"/>
          </a:xfrm>
        </p:grpSpPr>
        <p:sp>
          <p:nvSpPr>
            <p:cNvPr id="1048586" name="TextBox 23"/>
            <p:cNvSpPr txBox="1"/>
            <p:nvPr/>
          </p:nvSpPr>
          <p:spPr>
            <a:xfrm>
              <a:off x="-780298" y="1804101"/>
              <a:ext cx="8467027" cy="466282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dirty="0" sz="1200" lang="en-US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</a:t>
              </a:r>
              <a:r>
                <a:rPr altLang="ko-KR" dirty="0" sz="1200" lang="en-US" err="1" smtClean="0">
                  <a:solidFill>
                    <a:schemeClr val="bg1"/>
                  </a:solidFill>
                  <a:cs typeface="Arial" pitchFamily="34" charset="0"/>
                </a:rPr>
                <a:t>believtthis</a:t>
              </a:r>
              <a:r>
                <a:rPr altLang="ko-KR" dirty="0" sz="1200" lang="en-US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altLang="ko-KR" dirty="0" sz="1200" lang="en-US">
                  <a:solidFill>
                    <a:schemeClr val="bg1"/>
                  </a:solidFill>
                  <a:cs typeface="Arial" pitchFamily="34" charset="0"/>
                </a:rPr>
                <a:t>Template will your Time, Money and Reputation. </a:t>
              </a:r>
              <a:endParaRPr altLang="en-US" dirty="0" sz="1200" lang="ko-KR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48587" name="TextBox 24"/>
            <p:cNvSpPr txBox="1"/>
            <p:nvPr/>
          </p:nvSpPr>
          <p:spPr>
            <a:xfrm>
              <a:off x="-780300" y="1563935"/>
              <a:ext cx="8467032" cy="310855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ko-KR" b="1" dirty="0" sz="1400" lang="en-US">
                  <a:solidFill>
                    <a:schemeClr val="bg1"/>
                  </a:solidFill>
                  <a:cs typeface="Arial" pitchFamily="34" charset="0"/>
                </a:rPr>
                <a:t>Add Contents Title</a:t>
              </a:r>
              <a:endParaRPr altLang="en-US" b="1" dirty="0" sz="1400" lang="ko-KR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48588" name=""/>
          <p:cNvSpPr txBox="1"/>
          <p:nvPr/>
        </p:nvSpPr>
        <p:spPr>
          <a:xfrm>
            <a:off x="854581" y="1315216"/>
            <a:ext cx="7722151" cy="21869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The global X-Ray Security Scanner market size was valued at USD 3207.25 million in 2022 and is expected to expand at a CAGR of 5.39% during the forecast period, reaching USD 4394.52 million by 2028.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89" name=""/>
          <p:cNvSpPr txBox="1"/>
          <p:nvPr/>
        </p:nvSpPr>
        <p:spPr>
          <a:xfrm>
            <a:off x="854582" y="3812787"/>
            <a:ext cx="7659117" cy="9296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It highlights current trends, opportunities, risks, and key drivers influencing market growth.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90" name=""/>
          <p:cNvSpPr/>
          <p:nvPr/>
        </p:nvSpPr>
        <p:spPr>
          <a:xfrm flipH="1" flipV="1">
            <a:off x="505760" y="1487868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48591" name=""/>
          <p:cNvSpPr/>
          <p:nvPr/>
        </p:nvSpPr>
        <p:spPr>
          <a:xfrm flipH="1" flipV="1">
            <a:off x="505760" y="4039502"/>
            <a:ext cx="203744" cy="203744"/>
          </a:xfrm>
          <a:prstGeom prst="ellipse"/>
          <a:solidFill>
            <a:srgbClr val="E1793C"/>
          </a:solidFill>
        </p:spPr>
        <p:txBody>
          <a:bodyPr anchor="ctr"/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208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Contents Slide Master">
  <a:themeElements>
    <a:clrScheme name="ALLPPT-208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Allppt.com</dc:creator>
  <cp:lastModifiedBy>Windows User</cp:lastModifiedBy>
  <dcterms:created xsi:type="dcterms:W3CDTF">2020-01-13T08:08:25Z</dcterms:created>
  <dcterms:modified xsi:type="dcterms:W3CDTF">2024-04-05T06:24:32Z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b97192c1a75c4e0a838db9ecce0922ce</vt:lpwstr>
  </property>
</Properties>
</file>